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68" r:id="rId4"/>
    <p:sldId id="271" r:id="rId5"/>
    <p:sldId id="267" r:id="rId6"/>
    <p:sldId id="272" r:id="rId7"/>
    <p:sldId id="273" r:id="rId8"/>
    <p:sldId id="270" r:id="rId9"/>
    <p:sldId id="269" r:id="rId10"/>
    <p:sldId id="260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83784" autoAdjust="0"/>
  </p:normalViewPr>
  <p:slideViewPr>
    <p:cSldViewPr>
      <p:cViewPr varScale="1">
        <p:scale>
          <a:sx n="68" d="100"/>
          <a:sy n="68" d="100"/>
        </p:scale>
        <p:origin x="-11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8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5A2BB-B023-4C41-94BE-A607FBF129B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8365D-C590-4830-A52A-6C9DE1ECD003}">
      <dgm:prSet phldrT="[Text]" custT="1"/>
      <dgm:spPr/>
      <dgm:t>
        <a:bodyPr/>
        <a:lstStyle/>
        <a:p>
          <a:r>
            <a:rPr lang="en-US" sz="2800" dirty="0" smtClean="0"/>
            <a:t>Marketing</a:t>
          </a:r>
          <a:endParaRPr lang="en-US" sz="2800" dirty="0"/>
        </a:p>
      </dgm:t>
    </dgm:pt>
    <dgm:pt modelId="{78ECF27F-F856-46B7-A4C3-87B9FE3F027F}" type="parTrans" cxnId="{439EF133-346A-4AE8-A639-C2DA36F314D8}">
      <dgm:prSet/>
      <dgm:spPr/>
      <dgm:t>
        <a:bodyPr/>
        <a:lstStyle/>
        <a:p>
          <a:endParaRPr lang="en-US" sz="2400"/>
        </a:p>
      </dgm:t>
    </dgm:pt>
    <dgm:pt modelId="{757536DB-7189-41FE-942D-442A4D6ECE27}" type="sibTrans" cxnId="{439EF133-346A-4AE8-A639-C2DA36F314D8}">
      <dgm:prSet/>
      <dgm:spPr/>
      <dgm:t>
        <a:bodyPr/>
        <a:lstStyle/>
        <a:p>
          <a:endParaRPr lang="en-US" sz="2400"/>
        </a:p>
      </dgm:t>
    </dgm:pt>
    <dgm:pt modelId="{D433B1FD-72F9-4B58-AA8A-822FF26AF525}">
      <dgm:prSet phldrT="[Text]" custT="1"/>
      <dgm:spPr/>
      <dgm:t>
        <a:bodyPr lIns="0"/>
        <a:lstStyle/>
        <a:p>
          <a:r>
            <a:rPr lang="en-US" sz="2000" dirty="0" err="1" smtClean="0"/>
            <a:t>New@Norris</a:t>
          </a:r>
          <a:r>
            <a:rPr lang="en-US" sz="2000" dirty="0" smtClean="0"/>
            <a:t> Blog</a:t>
          </a:r>
          <a:endParaRPr lang="en-US" sz="2000" dirty="0"/>
        </a:p>
      </dgm:t>
    </dgm:pt>
    <dgm:pt modelId="{64D22C42-06C7-47E5-AA29-02F47072DCE0}" type="parTrans" cxnId="{B78F683C-A233-4C9B-8F1A-C2B1F20A9BA1}">
      <dgm:prSet custT="1"/>
      <dgm:spPr/>
      <dgm:t>
        <a:bodyPr/>
        <a:lstStyle/>
        <a:p>
          <a:endParaRPr lang="en-US" sz="700"/>
        </a:p>
      </dgm:t>
    </dgm:pt>
    <dgm:pt modelId="{668B52BB-8157-4276-A7AD-83FCB32023CF}" type="sibTrans" cxnId="{B78F683C-A233-4C9B-8F1A-C2B1F20A9BA1}">
      <dgm:prSet/>
      <dgm:spPr/>
      <dgm:t>
        <a:bodyPr/>
        <a:lstStyle/>
        <a:p>
          <a:endParaRPr lang="en-US" sz="2400"/>
        </a:p>
      </dgm:t>
    </dgm:pt>
    <dgm:pt modelId="{D98964D9-A5A5-4944-85E9-1D1973EA775E}">
      <dgm:prSet phldrT="[Text]" custT="1"/>
      <dgm:spPr/>
      <dgm:t>
        <a:bodyPr lIns="0"/>
        <a:lstStyle/>
        <a:p>
          <a:r>
            <a:rPr lang="en-US" sz="2000" dirty="0" smtClean="0"/>
            <a:t>Facebook</a:t>
          </a:r>
          <a:endParaRPr lang="en-US" sz="2000" dirty="0"/>
        </a:p>
      </dgm:t>
    </dgm:pt>
    <dgm:pt modelId="{3CC87343-3C41-4A46-8D32-BF9A02E970CE}" type="parTrans" cxnId="{F9AEAE2A-9F8B-4A2F-91C6-6E901221573C}">
      <dgm:prSet/>
      <dgm:spPr/>
      <dgm:t>
        <a:bodyPr/>
        <a:lstStyle/>
        <a:p>
          <a:endParaRPr lang="en-US"/>
        </a:p>
      </dgm:t>
    </dgm:pt>
    <dgm:pt modelId="{258FC589-7580-4988-A197-7DD583E4427B}" type="sibTrans" cxnId="{F9AEAE2A-9F8B-4A2F-91C6-6E901221573C}">
      <dgm:prSet/>
      <dgm:spPr/>
      <dgm:t>
        <a:bodyPr/>
        <a:lstStyle/>
        <a:p>
          <a:endParaRPr lang="en-US"/>
        </a:p>
      </dgm:t>
    </dgm:pt>
    <dgm:pt modelId="{CF206C2A-A845-4178-AA7F-AE1434FFACF5}">
      <dgm:prSet phldrT="[Text]" custT="1"/>
      <dgm:spPr/>
      <dgm:t>
        <a:bodyPr lIns="0"/>
        <a:lstStyle/>
        <a:p>
          <a:r>
            <a:rPr lang="en-US" sz="2000" dirty="0" smtClean="0"/>
            <a:t>Twitter</a:t>
          </a:r>
          <a:endParaRPr lang="en-US" sz="2000" dirty="0"/>
        </a:p>
      </dgm:t>
    </dgm:pt>
    <dgm:pt modelId="{889B12F8-39F9-45F2-B2C7-98714962823D}" type="parTrans" cxnId="{2DE3004F-8D4D-445E-8924-C1709A98557C}">
      <dgm:prSet/>
      <dgm:spPr/>
      <dgm:t>
        <a:bodyPr/>
        <a:lstStyle/>
        <a:p>
          <a:endParaRPr lang="en-US"/>
        </a:p>
      </dgm:t>
    </dgm:pt>
    <dgm:pt modelId="{60BD5F9A-4E7D-4091-BDCD-014CE9D31609}" type="sibTrans" cxnId="{2DE3004F-8D4D-445E-8924-C1709A98557C}">
      <dgm:prSet/>
      <dgm:spPr/>
      <dgm:t>
        <a:bodyPr/>
        <a:lstStyle/>
        <a:p>
          <a:endParaRPr lang="en-US"/>
        </a:p>
      </dgm:t>
    </dgm:pt>
    <dgm:pt modelId="{AE712F6E-CCAB-4C8B-99F6-0D0E8E23D8D7}">
      <dgm:prSet phldrT="[Text]" custT="1"/>
      <dgm:spPr/>
      <dgm:t>
        <a:bodyPr lIns="0"/>
        <a:lstStyle/>
        <a:p>
          <a:r>
            <a:rPr lang="en-US" sz="2000" dirty="0" smtClean="0"/>
            <a:t>Email</a:t>
          </a:r>
          <a:endParaRPr lang="en-US" sz="2000" dirty="0"/>
        </a:p>
      </dgm:t>
    </dgm:pt>
    <dgm:pt modelId="{69C020FF-CB97-4C8C-A389-46735B1F7D09}" type="parTrans" cxnId="{BE148162-E517-45F8-88FB-33D81911B5C8}">
      <dgm:prSet/>
      <dgm:spPr/>
      <dgm:t>
        <a:bodyPr/>
        <a:lstStyle/>
        <a:p>
          <a:endParaRPr lang="en-US"/>
        </a:p>
      </dgm:t>
    </dgm:pt>
    <dgm:pt modelId="{0C3EB39C-BEA1-47E6-AB72-1B91CC3CA40B}" type="sibTrans" cxnId="{BE148162-E517-45F8-88FB-33D81911B5C8}">
      <dgm:prSet/>
      <dgm:spPr/>
      <dgm:t>
        <a:bodyPr/>
        <a:lstStyle/>
        <a:p>
          <a:endParaRPr lang="en-US"/>
        </a:p>
      </dgm:t>
    </dgm:pt>
    <dgm:pt modelId="{90CC323A-B9B5-4AA2-9A5C-21F23DF99A85}">
      <dgm:prSet phldrT="[Text]" custT="1"/>
      <dgm:spPr/>
      <dgm:t>
        <a:bodyPr lIns="0"/>
        <a:lstStyle/>
        <a:p>
          <a:r>
            <a:rPr lang="en-US" sz="2000" dirty="0" smtClean="0"/>
            <a:t>Flyers with </a:t>
          </a:r>
          <a:endParaRPr lang="en-US" sz="2000" dirty="0" smtClean="0"/>
        </a:p>
        <a:p>
          <a:r>
            <a:rPr lang="en-US" sz="2000" dirty="0" smtClean="0"/>
            <a:t>QR </a:t>
          </a:r>
          <a:r>
            <a:rPr lang="en-US" sz="2000" dirty="0" smtClean="0"/>
            <a:t>codes</a:t>
          </a:r>
          <a:endParaRPr lang="en-US" sz="2000" dirty="0"/>
        </a:p>
      </dgm:t>
    </dgm:pt>
    <dgm:pt modelId="{087BAD76-54D5-4D4B-8FF9-4424EBD27797}" type="parTrans" cxnId="{E278B6AF-A2E7-4739-804B-24005D035DBF}">
      <dgm:prSet/>
      <dgm:spPr/>
      <dgm:t>
        <a:bodyPr/>
        <a:lstStyle/>
        <a:p>
          <a:endParaRPr lang="en-US"/>
        </a:p>
      </dgm:t>
    </dgm:pt>
    <dgm:pt modelId="{32E7993B-1154-4FF7-BB9E-AE2EE15FFF13}" type="sibTrans" cxnId="{E278B6AF-A2E7-4739-804B-24005D035DBF}">
      <dgm:prSet/>
      <dgm:spPr/>
      <dgm:t>
        <a:bodyPr/>
        <a:lstStyle/>
        <a:p>
          <a:endParaRPr lang="en-US"/>
        </a:p>
      </dgm:t>
    </dgm:pt>
    <dgm:pt modelId="{ABF8CA91-F616-4D82-9A01-D6BE1738678D}">
      <dgm:prSet phldrT="[Text]" custT="1"/>
      <dgm:spPr/>
      <dgm:t>
        <a:bodyPr lIns="0"/>
        <a:lstStyle/>
        <a:p>
          <a:r>
            <a:rPr lang="en-US" sz="2000" dirty="0" smtClean="0"/>
            <a:t>Faculty Committees</a:t>
          </a:r>
          <a:endParaRPr lang="en-US" sz="2000" dirty="0"/>
        </a:p>
      </dgm:t>
    </dgm:pt>
    <dgm:pt modelId="{AB1890E2-AAE8-414B-BECC-8BB2DA95D236}" type="parTrans" cxnId="{4E788289-478D-4CAC-BBE8-CB3E679CC8DF}">
      <dgm:prSet/>
      <dgm:spPr/>
      <dgm:t>
        <a:bodyPr/>
        <a:lstStyle/>
        <a:p>
          <a:endParaRPr lang="en-US"/>
        </a:p>
      </dgm:t>
    </dgm:pt>
    <dgm:pt modelId="{1E33F1F5-499D-497C-BB7D-1FB772FB4B8B}" type="sibTrans" cxnId="{4E788289-478D-4CAC-BBE8-CB3E679CC8DF}">
      <dgm:prSet/>
      <dgm:spPr/>
      <dgm:t>
        <a:bodyPr/>
        <a:lstStyle/>
        <a:p>
          <a:endParaRPr lang="en-US"/>
        </a:p>
      </dgm:t>
    </dgm:pt>
    <dgm:pt modelId="{63CEDADC-3224-41C4-94D1-5AD51FF8CD43}">
      <dgm:prSet phldrT="[Text]" custT="1"/>
      <dgm:spPr/>
      <dgm:t>
        <a:bodyPr lIns="0"/>
        <a:lstStyle/>
        <a:p>
          <a:r>
            <a:rPr lang="en-US" sz="2000" dirty="0" smtClean="0"/>
            <a:t>Class announcements</a:t>
          </a:r>
          <a:endParaRPr lang="en-US" sz="2000" dirty="0"/>
        </a:p>
      </dgm:t>
    </dgm:pt>
    <dgm:pt modelId="{0ADCA208-F368-4E51-808A-5A277C38221F}" type="parTrans" cxnId="{B6779742-E141-4E10-A957-035D31C3D139}">
      <dgm:prSet/>
      <dgm:spPr/>
      <dgm:t>
        <a:bodyPr/>
        <a:lstStyle/>
        <a:p>
          <a:endParaRPr lang="en-US"/>
        </a:p>
      </dgm:t>
    </dgm:pt>
    <dgm:pt modelId="{9439A89B-6739-4292-A81C-22D92646415D}" type="sibTrans" cxnId="{B6779742-E141-4E10-A957-035D31C3D139}">
      <dgm:prSet/>
      <dgm:spPr/>
      <dgm:t>
        <a:bodyPr/>
        <a:lstStyle/>
        <a:p>
          <a:endParaRPr lang="en-US"/>
        </a:p>
      </dgm:t>
    </dgm:pt>
    <dgm:pt modelId="{44A0DFFD-5028-4E99-A598-368DF8CC4D66}">
      <dgm:prSet phldrT="[Text]" custT="1"/>
      <dgm:spPr/>
      <dgm:t>
        <a:bodyPr lIns="0"/>
        <a:lstStyle/>
        <a:p>
          <a:r>
            <a:rPr lang="en-US" sz="2000" dirty="0" smtClean="0"/>
            <a:t>Public computer desktop ads</a:t>
          </a:r>
          <a:endParaRPr lang="en-US" sz="2000" dirty="0"/>
        </a:p>
      </dgm:t>
    </dgm:pt>
    <dgm:pt modelId="{D78214D3-5BC0-4509-86CD-366927F8C8E5}" type="parTrans" cxnId="{F4CEDA4E-B3D3-40A9-9330-D39DC24BE1E6}">
      <dgm:prSet/>
      <dgm:spPr/>
      <dgm:t>
        <a:bodyPr/>
        <a:lstStyle/>
        <a:p>
          <a:endParaRPr lang="en-US"/>
        </a:p>
      </dgm:t>
    </dgm:pt>
    <dgm:pt modelId="{3A26390D-632E-4B6F-AB26-05A7B16CF83B}" type="sibTrans" cxnId="{F4CEDA4E-B3D3-40A9-9330-D39DC24BE1E6}">
      <dgm:prSet/>
      <dgm:spPr/>
      <dgm:t>
        <a:bodyPr/>
        <a:lstStyle/>
        <a:p>
          <a:endParaRPr lang="en-US"/>
        </a:p>
      </dgm:t>
    </dgm:pt>
    <dgm:pt modelId="{09F2EC92-22DF-49F9-9801-58E418C300B0}" type="pres">
      <dgm:prSet presAssocID="{DF95A2BB-B023-4C41-94BE-A607FBF129B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FEB1E3-53EA-45BE-A234-448950513B0E}" type="pres">
      <dgm:prSet presAssocID="{DF95A2BB-B023-4C41-94BE-A607FBF129BE}" presName="radial" presStyleCnt="0">
        <dgm:presLayoutVars>
          <dgm:animLvl val="ctr"/>
        </dgm:presLayoutVars>
      </dgm:prSet>
      <dgm:spPr/>
    </dgm:pt>
    <dgm:pt modelId="{A788C998-3CE1-496A-800A-0D92AA0465A2}" type="pres">
      <dgm:prSet presAssocID="{F108365D-C590-4830-A52A-6C9DE1ECD003}" presName="centerShape" presStyleLbl="vennNode1" presStyleIdx="0" presStyleCnt="9"/>
      <dgm:spPr/>
      <dgm:t>
        <a:bodyPr/>
        <a:lstStyle/>
        <a:p>
          <a:endParaRPr lang="en-US"/>
        </a:p>
      </dgm:t>
    </dgm:pt>
    <dgm:pt modelId="{FF1B5CB2-3879-4B1B-B153-0C11BCE37A54}" type="pres">
      <dgm:prSet presAssocID="{D433B1FD-72F9-4B58-AA8A-822FF26AF525}" presName="node" presStyleLbl="vennNode1" presStyleIdx="1" presStyleCnt="9" custScaleX="183910" custRadScaleRad="104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C8ACA3-6203-488F-92E8-17569FFB64CB}" type="pres">
      <dgm:prSet presAssocID="{D98964D9-A5A5-4944-85E9-1D1973EA775E}" presName="node" presStyleLbl="vennNode1" presStyleIdx="2" presStyleCnt="9" custScaleX="183910" custRadScaleRad="125042" custRadScaleInc="17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70C9A-87FF-4CBA-904D-49204CF3922D}" type="pres">
      <dgm:prSet presAssocID="{CF206C2A-A845-4178-AA7F-AE1434FFACF5}" presName="node" presStyleLbl="vennNode1" presStyleIdx="3" presStyleCnt="9" custScaleX="183910" custRadScaleRad="129778" custRadScaleInc="-4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A7BC73-A5AF-449E-BD66-8D5B35715F7A}" type="pres">
      <dgm:prSet presAssocID="{AE712F6E-CCAB-4C8B-99F6-0D0E8E23D8D7}" presName="node" presStyleLbl="vennNode1" presStyleIdx="4" presStyleCnt="9" custScaleX="183910" custRadScaleRad="119802" custRadScaleInc="-25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09DED-3413-453A-8BBE-AEDCBB3034E5}" type="pres">
      <dgm:prSet presAssocID="{90CC323A-B9B5-4AA2-9A5C-21F23DF99A85}" presName="node" presStyleLbl="vennNode1" presStyleIdx="5" presStyleCnt="9" custScaleX="183910" custRadScaleRad="100028" custRadScaleInc="4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B3AC8-3DB7-4B60-9ED8-E2ACFB8B921B}" type="pres">
      <dgm:prSet presAssocID="{ABF8CA91-F616-4D82-9A01-D6BE1738678D}" presName="node" presStyleLbl="vennNode1" presStyleIdx="6" presStyleCnt="9" custScaleX="183910" custRadScaleRad="123128" custRadScaleInc="2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FF04D4-5D89-48CF-982C-8478A738BC4B}" type="pres">
      <dgm:prSet presAssocID="{63CEDADC-3224-41C4-94D1-5AD51FF8CD43}" presName="node" presStyleLbl="vennNode1" presStyleIdx="7" presStyleCnt="9" custScaleX="183910" custRadScaleRad="127883" custRadScaleInc="2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4DE4C-CC21-46AE-BE1C-69E7D85DEA93}" type="pres">
      <dgm:prSet presAssocID="{44A0DFFD-5028-4E99-A598-368DF8CC4D66}" presName="node" presStyleLbl="vennNode1" presStyleIdx="8" presStyleCnt="9" custScaleX="183910" custRadScaleRad="123033" custRadScaleInc="-189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035E19-B494-4C0D-8095-0C043073032E}" type="presOf" srcId="{44A0DFFD-5028-4E99-A598-368DF8CC4D66}" destId="{7164DE4C-CC21-46AE-BE1C-69E7D85DEA93}" srcOrd="0" destOrd="0" presId="urn:microsoft.com/office/officeart/2005/8/layout/radial3"/>
    <dgm:cxn modelId="{08D9B75A-159A-40FE-B36F-FF29A4A5E7A6}" type="presOf" srcId="{D433B1FD-72F9-4B58-AA8A-822FF26AF525}" destId="{FF1B5CB2-3879-4B1B-B153-0C11BCE37A54}" srcOrd="0" destOrd="0" presId="urn:microsoft.com/office/officeart/2005/8/layout/radial3"/>
    <dgm:cxn modelId="{F9AEAE2A-9F8B-4A2F-91C6-6E901221573C}" srcId="{F108365D-C590-4830-A52A-6C9DE1ECD003}" destId="{D98964D9-A5A5-4944-85E9-1D1973EA775E}" srcOrd="1" destOrd="0" parTransId="{3CC87343-3C41-4A46-8D32-BF9A02E970CE}" sibTransId="{258FC589-7580-4988-A197-7DD583E4427B}"/>
    <dgm:cxn modelId="{B6779742-E141-4E10-A957-035D31C3D139}" srcId="{F108365D-C590-4830-A52A-6C9DE1ECD003}" destId="{63CEDADC-3224-41C4-94D1-5AD51FF8CD43}" srcOrd="6" destOrd="0" parTransId="{0ADCA208-F368-4E51-808A-5A277C38221F}" sibTransId="{9439A89B-6739-4292-A81C-22D92646415D}"/>
    <dgm:cxn modelId="{68B1C53A-5684-467A-9952-ED0BE1E243C1}" type="presOf" srcId="{63CEDADC-3224-41C4-94D1-5AD51FF8CD43}" destId="{8FFF04D4-5D89-48CF-982C-8478A738BC4B}" srcOrd="0" destOrd="0" presId="urn:microsoft.com/office/officeart/2005/8/layout/radial3"/>
    <dgm:cxn modelId="{BE148162-E517-45F8-88FB-33D81911B5C8}" srcId="{F108365D-C590-4830-A52A-6C9DE1ECD003}" destId="{AE712F6E-CCAB-4C8B-99F6-0D0E8E23D8D7}" srcOrd="3" destOrd="0" parTransId="{69C020FF-CB97-4C8C-A389-46735B1F7D09}" sibTransId="{0C3EB39C-BEA1-47E6-AB72-1B91CC3CA40B}"/>
    <dgm:cxn modelId="{DCEA858F-FFEF-4920-B47D-C71B253599F5}" type="presOf" srcId="{CF206C2A-A845-4178-AA7F-AE1434FFACF5}" destId="{9FB70C9A-87FF-4CBA-904D-49204CF3922D}" srcOrd="0" destOrd="0" presId="urn:microsoft.com/office/officeart/2005/8/layout/radial3"/>
    <dgm:cxn modelId="{2DE3004F-8D4D-445E-8924-C1709A98557C}" srcId="{F108365D-C590-4830-A52A-6C9DE1ECD003}" destId="{CF206C2A-A845-4178-AA7F-AE1434FFACF5}" srcOrd="2" destOrd="0" parTransId="{889B12F8-39F9-45F2-B2C7-98714962823D}" sibTransId="{60BD5F9A-4E7D-4091-BDCD-014CE9D31609}"/>
    <dgm:cxn modelId="{269B45F9-9E83-409A-8DCA-FAF5A95548F4}" type="presOf" srcId="{DF95A2BB-B023-4C41-94BE-A607FBF129BE}" destId="{09F2EC92-22DF-49F9-9801-58E418C300B0}" srcOrd="0" destOrd="0" presId="urn:microsoft.com/office/officeart/2005/8/layout/radial3"/>
    <dgm:cxn modelId="{4E788289-478D-4CAC-BBE8-CB3E679CC8DF}" srcId="{F108365D-C590-4830-A52A-6C9DE1ECD003}" destId="{ABF8CA91-F616-4D82-9A01-D6BE1738678D}" srcOrd="5" destOrd="0" parTransId="{AB1890E2-AAE8-414B-BECC-8BB2DA95D236}" sibTransId="{1E33F1F5-499D-497C-BB7D-1FB772FB4B8B}"/>
    <dgm:cxn modelId="{1D024241-5B9C-4099-BA72-BF5F39006D38}" type="presOf" srcId="{F108365D-C590-4830-A52A-6C9DE1ECD003}" destId="{A788C998-3CE1-496A-800A-0D92AA0465A2}" srcOrd="0" destOrd="0" presId="urn:microsoft.com/office/officeart/2005/8/layout/radial3"/>
    <dgm:cxn modelId="{B78F683C-A233-4C9B-8F1A-C2B1F20A9BA1}" srcId="{F108365D-C590-4830-A52A-6C9DE1ECD003}" destId="{D433B1FD-72F9-4B58-AA8A-822FF26AF525}" srcOrd="0" destOrd="0" parTransId="{64D22C42-06C7-47E5-AA29-02F47072DCE0}" sibTransId="{668B52BB-8157-4276-A7AD-83FCB32023CF}"/>
    <dgm:cxn modelId="{439EF133-346A-4AE8-A639-C2DA36F314D8}" srcId="{DF95A2BB-B023-4C41-94BE-A607FBF129BE}" destId="{F108365D-C590-4830-A52A-6C9DE1ECD003}" srcOrd="0" destOrd="0" parTransId="{78ECF27F-F856-46B7-A4C3-87B9FE3F027F}" sibTransId="{757536DB-7189-41FE-942D-442A4D6ECE27}"/>
    <dgm:cxn modelId="{C2D144D7-45B4-46B6-87DB-2D298115000C}" type="presOf" srcId="{ABF8CA91-F616-4D82-9A01-D6BE1738678D}" destId="{A76B3AC8-3DB7-4B60-9ED8-E2ACFB8B921B}" srcOrd="0" destOrd="0" presId="urn:microsoft.com/office/officeart/2005/8/layout/radial3"/>
    <dgm:cxn modelId="{8308FEF0-F7E2-4A2A-AD33-B466330170D5}" type="presOf" srcId="{90CC323A-B9B5-4AA2-9A5C-21F23DF99A85}" destId="{8FC09DED-3413-453A-8BBE-AEDCBB3034E5}" srcOrd="0" destOrd="0" presId="urn:microsoft.com/office/officeart/2005/8/layout/radial3"/>
    <dgm:cxn modelId="{7EB9201C-D88E-4F2D-B28E-C98DE08E444E}" type="presOf" srcId="{D98964D9-A5A5-4944-85E9-1D1973EA775E}" destId="{D9C8ACA3-6203-488F-92E8-17569FFB64CB}" srcOrd="0" destOrd="0" presId="urn:microsoft.com/office/officeart/2005/8/layout/radial3"/>
    <dgm:cxn modelId="{F4CEDA4E-B3D3-40A9-9330-D39DC24BE1E6}" srcId="{F108365D-C590-4830-A52A-6C9DE1ECD003}" destId="{44A0DFFD-5028-4E99-A598-368DF8CC4D66}" srcOrd="7" destOrd="0" parTransId="{D78214D3-5BC0-4509-86CD-366927F8C8E5}" sibTransId="{3A26390D-632E-4B6F-AB26-05A7B16CF83B}"/>
    <dgm:cxn modelId="{E278B6AF-A2E7-4739-804B-24005D035DBF}" srcId="{F108365D-C590-4830-A52A-6C9DE1ECD003}" destId="{90CC323A-B9B5-4AA2-9A5C-21F23DF99A85}" srcOrd="4" destOrd="0" parTransId="{087BAD76-54D5-4D4B-8FF9-4424EBD27797}" sibTransId="{32E7993B-1154-4FF7-BB9E-AE2EE15FFF13}"/>
    <dgm:cxn modelId="{2058D1EA-834F-4865-A146-C5839726AC81}" type="presOf" srcId="{AE712F6E-CCAB-4C8B-99F6-0D0E8E23D8D7}" destId="{A9A7BC73-A5AF-449E-BD66-8D5B35715F7A}" srcOrd="0" destOrd="0" presId="urn:microsoft.com/office/officeart/2005/8/layout/radial3"/>
    <dgm:cxn modelId="{2BBA0736-4606-41F9-8835-6AC9FCC5EDA4}" type="presParOf" srcId="{09F2EC92-22DF-49F9-9801-58E418C300B0}" destId="{A6FEB1E3-53EA-45BE-A234-448950513B0E}" srcOrd="0" destOrd="0" presId="urn:microsoft.com/office/officeart/2005/8/layout/radial3"/>
    <dgm:cxn modelId="{49D7942C-BB83-41E3-BC79-751ABB36F71F}" type="presParOf" srcId="{A6FEB1E3-53EA-45BE-A234-448950513B0E}" destId="{A788C998-3CE1-496A-800A-0D92AA0465A2}" srcOrd="0" destOrd="0" presId="urn:microsoft.com/office/officeart/2005/8/layout/radial3"/>
    <dgm:cxn modelId="{714CA430-9982-41EE-8520-5B6D49AA5E8F}" type="presParOf" srcId="{A6FEB1E3-53EA-45BE-A234-448950513B0E}" destId="{FF1B5CB2-3879-4B1B-B153-0C11BCE37A54}" srcOrd="1" destOrd="0" presId="urn:microsoft.com/office/officeart/2005/8/layout/radial3"/>
    <dgm:cxn modelId="{D70621D1-1029-41A0-8FDB-9898EE0404DE}" type="presParOf" srcId="{A6FEB1E3-53EA-45BE-A234-448950513B0E}" destId="{D9C8ACA3-6203-488F-92E8-17569FFB64CB}" srcOrd="2" destOrd="0" presId="urn:microsoft.com/office/officeart/2005/8/layout/radial3"/>
    <dgm:cxn modelId="{0FB2DBA2-A670-4042-862B-312535479FCB}" type="presParOf" srcId="{A6FEB1E3-53EA-45BE-A234-448950513B0E}" destId="{9FB70C9A-87FF-4CBA-904D-49204CF3922D}" srcOrd="3" destOrd="0" presId="urn:microsoft.com/office/officeart/2005/8/layout/radial3"/>
    <dgm:cxn modelId="{56766C73-E137-409A-9A03-7BF28E30DFFB}" type="presParOf" srcId="{A6FEB1E3-53EA-45BE-A234-448950513B0E}" destId="{A9A7BC73-A5AF-449E-BD66-8D5B35715F7A}" srcOrd="4" destOrd="0" presId="urn:microsoft.com/office/officeart/2005/8/layout/radial3"/>
    <dgm:cxn modelId="{BFDB24E4-B825-4840-B86B-AD2C2518F3B1}" type="presParOf" srcId="{A6FEB1E3-53EA-45BE-A234-448950513B0E}" destId="{8FC09DED-3413-453A-8BBE-AEDCBB3034E5}" srcOrd="5" destOrd="0" presId="urn:microsoft.com/office/officeart/2005/8/layout/radial3"/>
    <dgm:cxn modelId="{052A8E12-C8B4-4411-9F8C-198966A30F49}" type="presParOf" srcId="{A6FEB1E3-53EA-45BE-A234-448950513B0E}" destId="{A76B3AC8-3DB7-4B60-9ED8-E2ACFB8B921B}" srcOrd="6" destOrd="0" presId="urn:microsoft.com/office/officeart/2005/8/layout/radial3"/>
    <dgm:cxn modelId="{390D9D96-7E9B-47A1-94F9-509F396AE25C}" type="presParOf" srcId="{A6FEB1E3-53EA-45BE-A234-448950513B0E}" destId="{8FFF04D4-5D89-48CF-982C-8478A738BC4B}" srcOrd="7" destOrd="0" presId="urn:microsoft.com/office/officeart/2005/8/layout/radial3"/>
    <dgm:cxn modelId="{D31049FC-EC6F-42BB-87EA-DA2FBE6EEFBF}" type="presParOf" srcId="{A6FEB1E3-53EA-45BE-A234-448950513B0E}" destId="{7164DE4C-CC21-46AE-BE1C-69E7D85DEA93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95A2BB-B023-4C41-94BE-A607FBF129B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08365D-C590-4830-A52A-6C9DE1ECD003}">
      <dgm:prSet phldrT="[Text]" custT="1"/>
      <dgm:spPr/>
      <dgm:t>
        <a:bodyPr/>
        <a:lstStyle/>
        <a:p>
          <a:r>
            <a:rPr lang="en-US" sz="2800" dirty="0" smtClean="0"/>
            <a:t>Topics</a:t>
          </a:r>
          <a:endParaRPr lang="en-US" sz="2800" dirty="0"/>
        </a:p>
      </dgm:t>
    </dgm:pt>
    <dgm:pt modelId="{78ECF27F-F856-46B7-A4C3-87B9FE3F027F}" type="parTrans" cxnId="{439EF133-346A-4AE8-A639-C2DA36F314D8}">
      <dgm:prSet/>
      <dgm:spPr/>
      <dgm:t>
        <a:bodyPr/>
        <a:lstStyle/>
        <a:p>
          <a:endParaRPr lang="en-US" sz="2400"/>
        </a:p>
      </dgm:t>
    </dgm:pt>
    <dgm:pt modelId="{757536DB-7189-41FE-942D-442A4D6ECE27}" type="sibTrans" cxnId="{439EF133-346A-4AE8-A639-C2DA36F314D8}">
      <dgm:prSet/>
      <dgm:spPr/>
      <dgm:t>
        <a:bodyPr/>
        <a:lstStyle/>
        <a:p>
          <a:endParaRPr lang="en-US" sz="2400"/>
        </a:p>
      </dgm:t>
    </dgm:pt>
    <dgm:pt modelId="{D433B1FD-72F9-4B58-AA8A-822FF26AF525}">
      <dgm:prSet phldrT="[Text]" custT="1"/>
      <dgm:spPr/>
      <dgm:t>
        <a:bodyPr lIns="0"/>
        <a:lstStyle/>
        <a:p>
          <a:r>
            <a:rPr lang="en-US" sz="1800" dirty="0" smtClean="0"/>
            <a:t>Mobile Devices</a:t>
          </a:r>
          <a:endParaRPr lang="en-US" sz="1800" dirty="0"/>
        </a:p>
      </dgm:t>
    </dgm:pt>
    <dgm:pt modelId="{64D22C42-06C7-47E5-AA29-02F47072DCE0}" type="parTrans" cxnId="{B78F683C-A233-4C9B-8F1A-C2B1F20A9BA1}">
      <dgm:prSet custT="1"/>
      <dgm:spPr/>
      <dgm:t>
        <a:bodyPr/>
        <a:lstStyle/>
        <a:p>
          <a:endParaRPr lang="en-US" sz="700"/>
        </a:p>
      </dgm:t>
    </dgm:pt>
    <dgm:pt modelId="{668B52BB-8157-4276-A7AD-83FCB32023CF}" type="sibTrans" cxnId="{B78F683C-A233-4C9B-8F1A-C2B1F20A9BA1}">
      <dgm:prSet/>
      <dgm:spPr/>
      <dgm:t>
        <a:bodyPr/>
        <a:lstStyle/>
        <a:p>
          <a:endParaRPr lang="en-US" sz="2400"/>
        </a:p>
      </dgm:t>
    </dgm:pt>
    <dgm:pt modelId="{28070E36-EBB4-4B52-9F53-227F6833E117}">
      <dgm:prSet phldrT="[Text]" custT="1"/>
      <dgm:spPr/>
      <dgm:t>
        <a:bodyPr lIns="0"/>
        <a:lstStyle/>
        <a:p>
          <a:r>
            <a:rPr lang="en-US" sz="1800" dirty="0" smtClean="0"/>
            <a:t>Twitter</a:t>
          </a:r>
          <a:endParaRPr lang="en-US" sz="1800" dirty="0"/>
        </a:p>
      </dgm:t>
    </dgm:pt>
    <dgm:pt modelId="{D8CD0F17-E146-4C18-B70D-D340143A932A}" type="parTrans" cxnId="{CDAB8530-B12F-4463-A941-67CCA0C4F4B2}">
      <dgm:prSet custT="1"/>
      <dgm:spPr/>
      <dgm:t>
        <a:bodyPr/>
        <a:lstStyle/>
        <a:p>
          <a:endParaRPr lang="en-US" sz="700"/>
        </a:p>
      </dgm:t>
    </dgm:pt>
    <dgm:pt modelId="{14135767-07D2-42EE-9B81-85F576F46BA1}" type="sibTrans" cxnId="{CDAB8530-B12F-4463-A941-67CCA0C4F4B2}">
      <dgm:prSet/>
      <dgm:spPr/>
      <dgm:t>
        <a:bodyPr/>
        <a:lstStyle/>
        <a:p>
          <a:endParaRPr lang="en-US" sz="2400"/>
        </a:p>
      </dgm:t>
    </dgm:pt>
    <dgm:pt modelId="{4023D3A1-770E-43BF-823A-1CBC4D587FF5}">
      <dgm:prSet phldrT="[Text]" custT="1"/>
      <dgm:spPr/>
      <dgm:t>
        <a:bodyPr lIns="0"/>
        <a:lstStyle/>
        <a:p>
          <a:r>
            <a:rPr lang="en-US" sz="1800" dirty="0" smtClean="0"/>
            <a:t>Google Reader</a:t>
          </a:r>
          <a:endParaRPr lang="en-US" sz="1800" dirty="0"/>
        </a:p>
      </dgm:t>
    </dgm:pt>
    <dgm:pt modelId="{4711E411-1EB6-432F-A134-1F9DD4E129EA}" type="parTrans" cxnId="{6B46DABA-F57D-44A7-A500-F04FA95C07BD}">
      <dgm:prSet custT="1"/>
      <dgm:spPr/>
      <dgm:t>
        <a:bodyPr/>
        <a:lstStyle/>
        <a:p>
          <a:endParaRPr lang="en-US" sz="700"/>
        </a:p>
      </dgm:t>
    </dgm:pt>
    <dgm:pt modelId="{24770129-5881-4FE2-8FC3-76A244E5C23C}" type="sibTrans" cxnId="{6B46DABA-F57D-44A7-A500-F04FA95C07BD}">
      <dgm:prSet/>
      <dgm:spPr/>
      <dgm:t>
        <a:bodyPr/>
        <a:lstStyle/>
        <a:p>
          <a:endParaRPr lang="en-US" sz="2400"/>
        </a:p>
      </dgm:t>
    </dgm:pt>
    <dgm:pt modelId="{018EF677-41E8-4AF9-B19A-B3BFC6DBECAD}">
      <dgm:prSet phldrT="[Text]" custT="1"/>
      <dgm:spPr/>
      <dgm:t>
        <a:bodyPr lIns="0"/>
        <a:lstStyle/>
        <a:p>
          <a:r>
            <a:rPr lang="en-US" sz="1800" dirty="0" smtClean="0"/>
            <a:t>Skype</a:t>
          </a:r>
          <a:endParaRPr lang="en-US" sz="1800" dirty="0"/>
        </a:p>
      </dgm:t>
    </dgm:pt>
    <dgm:pt modelId="{77263BD4-0FB4-4902-916F-527384D8A137}" type="parTrans" cxnId="{5F586480-DC13-4679-AB39-003E338AEC03}">
      <dgm:prSet custT="1"/>
      <dgm:spPr/>
      <dgm:t>
        <a:bodyPr/>
        <a:lstStyle/>
        <a:p>
          <a:endParaRPr lang="en-US" sz="700"/>
        </a:p>
      </dgm:t>
    </dgm:pt>
    <dgm:pt modelId="{0EF08201-C994-4C27-80F1-98B618D138E2}" type="sibTrans" cxnId="{5F586480-DC13-4679-AB39-003E338AEC03}">
      <dgm:prSet/>
      <dgm:spPr/>
      <dgm:t>
        <a:bodyPr/>
        <a:lstStyle/>
        <a:p>
          <a:endParaRPr lang="en-US" sz="2400"/>
        </a:p>
      </dgm:t>
    </dgm:pt>
    <dgm:pt modelId="{97D47BD4-1CF9-47A4-8DED-8A60C49279F2}">
      <dgm:prSet phldrT="[Text]" custT="1"/>
      <dgm:spPr/>
      <dgm:t>
        <a:bodyPr lIns="0"/>
        <a:lstStyle/>
        <a:p>
          <a:r>
            <a:rPr lang="en-US" sz="1800" dirty="0" smtClean="0"/>
            <a:t>Tools to edit PDFs</a:t>
          </a:r>
          <a:endParaRPr lang="en-US" sz="1800" dirty="0"/>
        </a:p>
      </dgm:t>
    </dgm:pt>
    <dgm:pt modelId="{B3F29807-124E-4F57-80C7-130E4638733A}" type="parTrans" cxnId="{BD498392-E3BB-4553-B834-87CBF3CA8055}">
      <dgm:prSet custT="1"/>
      <dgm:spPr/>
      <dgm:t>
        <a:bodyPr/>
        <a:lstStyle/>
        <a:p>
          <a:endParaRPr lang="en-US" sz="700"/>
        </a:p>
      </dgm:t>
    </dgm:pt>
    <dgm:pt modelId="{0A6A71DB-0F40-4CF2-8737-68D4CAEC414E}" type="sibTrans" cxnId="{BD498392-E3BB-4553-B834-87CBF3CA8055}">
      <dgm:prSet/>
      <dgm:spPr/>
      <dgm:t>
        <a:bodyPr/>
        <a:lstStyle/>
        <a:p>
          <a:endParaRPr lang="en-US" sz="2400"/>
        </a:p>
      </dgm:t>
    </dgm:pt>
    <dgm:pt modelId="{69D2D611-3BED-4351-B746-32931F322B96}">
      <dgm:prSet phldrT="[Text]" custT="1"/>
      <dgm:spPr/>
      <dgm:t>
        <a:bodyPr lIns="0"/>
        <a:lstStyle/>
        <a:p>
          <a:r>
            <a:rPr lang="en-US" sz="1800" dirty="0" smtClean="0"/>
            <a:t>Tech Timesavers</a:t>
          </a:r>
          <a:endParaRPr lang="en-US" sz="1800" dirty="0"/>
        </a:p>
      </dgm:t>
    </dgm:pt>
    <dgm:pt modelId="{A5266751-B748-47AA-AB5C-92F3ACEF55DD}" type="parTrans" cxnId="{C579934C-E8AF-44C4-973A-45A4614CDC07}">
      <dgm:prSet custT="1"/>
      <dgm:spPr/>
      <dgm:t>
        <a:bodyPr/>
        <a:lstStyle/>
        <a:p>
          <a:endParaRPr lang="en-US" sz="700"/>
        </a:p>
      </dgm:t>
    </dgm:pt>
    <dgm:pt modelId="{03E10D35-FF15-4BF6-96BD-710B5C29073B}" type="sibTrans" cxnId="{C579934C-E8AF-44C4-973A-45A4614CDC07}">
      <dgm:prSet/>
      <dgm:spPr/>
      <dgm:t>
        <a:bodyPr/>
        <a:lstStyle/>
        <a:p>
          <a:endParaRPr lang="en-US" sz="2400"/>
        </a:p>
      </dgm:t>
    </dgm:pt>
    <dgm:pt modelId="{0A9E516C-FEAD-42F1-9935-56DA0082E016}">
      <dgm:prSet phldrT="[Text]" custT="1"/>
      <dgm:spPr/>
      <dgm:t>
        <a:bodyPr lIns="0"/>
        <a:lstStyle/>
        <a:p>
          <a:r>
            <a:rPr lang="en-US" sz="1800" dirty="0" smtClean="0"/>
            <a:t>PowerPoint</a:t>
          </a:r>
          <a:endParaRPr lang="en-US" sz="1800" dirty="0"/>
        </a:p>
      </dgm:t>
    </dgm:pt>
    <dgm:pt modelId="{513221FB-F793-436F-9DC1-E77DC20C3E0F}" type="parTrans" cxnId="{111E0F1B-D37B-4BB9-A245-86B73A6A6FAF}">
      <dgm:prSet custT="1"/>
      <dgm:spPr/>
      <dgm:t>
        <a:bodyPr/>
        <a:lstStyle/>
        <a:p>
          <a:endParaRPr lang="en-US" sz="700"/>
        </a:p>
      </dgm:t>
    </dgm:pt>
    <dgm:pt modelId="{5203B6E3-92D5-4C7C-A813-FBC1BF8EE2CC}" type="sibTrans" cxnId="{111E0F1B-D37B-4BB9-A245-86B73A6A6FAF}">
      <dgm:prSet/>
      <dgm:spPr/>
      <dgm:t>
        <a:bodyPr/>
        <a:lstStyle/>
        <a:p>
          <a:endParaRPr lang="en-US" sz="2400"/>
        </a:p>
      </dgm:t>
    </dgm:pt>
    <dgm:pt modelId="{E9012C4B-05FC-4700-A545-511F698CE097}">
      <dgm:prSet phldrT="[Text]" custT="1"/>
      <dgm:spPr/>
      <dgm:t>
        <a:bodyPr lIns="0"/>
        <a:lstStyle/>
        <a:p>
          <a:r>
            <a:rPr lang="en-US" sz="1800" dirty="0" smtClean="0"/>
            <a:t>Delicious &amp; </a:t>
          </a:r>
          <a:r>
            <a:rPr lang="en-US" sz="1800" dirty="0" err="1" smtClean="0"/>
            <a:t>Diigo</a:t>
          </a:r>
          <a:endParaRPr lang="en-US" sz="1800" dirty="0"/>
        </a:p>
      </dgm:t>
    </dgm:pt>
    <dgm:pt modelId="{FA987D81-4757-4FB2-952E-C55648A3E986}" type="parTrans" cxnId="{EFC667E6-DADB-4C87-9236-14083DD7BDB6}">
      <dgm:prSet/>
      <dgm:spPr/>
      <dgm:t>
        <a:bodyPr/>
        <a:lstStyle/>
        <a:p>
          <a:endParaRPr lang="en-US"/>
        </a:p>
      </dgm:t>
    </dgm:pt>
    <dgm:pt modelId="{7C472BBE-26A2-40E6-8DF5-C13A3C656CC0}" type="sibTrans" cxnId="{EFC667E6-DADB-4C87-9236-14083DD7BDB6}">
      <dgm:prSet/>
      <dgm:spPr/>
      <dgm:t>
        <a:bodyPr/>
        <a:lstStyle/>
        <a:p>
          <a:endParaRPr lang="en-US"/>
        </a:p>
      </dgm:t>
    </dgm:pt>
    <dgm:pt modelId="{CA86F652-8D82-4E36-87FD-3A0EC84AE51E}" type="pres">
      <dgm:prSet presAssocID="{DF95A2BB-B023-4C41-94BE-A607FBF129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AAE46B-28ED-4088-AE1E-53DF6CA3B860}" type="pres">
      <dgm:prSet presAssocID="{F108365D-C590-4830-A52A-6C9DE1ECD003}" presName="centerShape" presStyleLbl="node0" presStyleIdx="0" presStyleCnt="1" custScaleX="143422" custScaleY="143754"/>
      <dgm:spPr/>
      <dgm:t>
        <a:bodyPr/>
        <a:lstStyle/>
        <a:p>
          <a:endParaRPr lang="en-US"/>
        </a:p>
      </dgm:t>
    </dgm:pt>
    <dgm:pt modelId="{B34017AF-E545-4BC6-9EC5-66F3CB5D8CF8}" type="pres">
      <dgm:prSet presAssocID="{64D22C42-06C7-47E5-AA29-02F47072DCE0}" presName="parTrans" presStyleLbl="sibTrans2D1" presStyleIdx="0" presStyleCnt="8"/>
      <dgm:spPr/>
      <dgm:t>
        <a:bodyPr/>
        <a:lstStyle/>
        <a:p>
          <a:endParaRPr lang="en-US"/>
        </a:p>
      </dgm:t>
    </dgm:pt>
    <dgm:pt modelId="{9074BA80-5B9C-4AAF-9F4A-1980BA5E7D45}" type="pres">
      <dgm:prSet presAssocID="{64D22C42-06C7-47E5-AA29-02F47072DCE0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91D569AA-EAAF-4E63-8F0F-2B00A1950344}" type="pres">
      <dgm:prSet presAssocID="{D433B1FD-72F9-4B58-AA8A-822FF26AF525}" presName="node" presStyleLbl="node1" presStyleIdx="0" presStyleCnt="8" custScaleX="142905" custScaleY="120477" custRadScaleRad="101086" custRadScaleInc="-8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3A94D-3005-413C-B3C9-E652CC869BA5}" type="pres">
      <dgm:prSet presAssocID="{D8CD0F17-E146-4C18-B70D-D340143A932A}" presName="parTrans" presStyleLbl="sibTrans2D1" presStyleIdx="1" presStyleCnt="8"/>
      <dgm:spPr/>
      <dgm:t>
        <a:bodyPr/>
        <a:lstStyle/>
        <a:p>
          <a:endParaRPr lang="en-US"/>
        </a:p>
      </dgm:t>
    </dgm:pt>
    <dgm:pt modelId="{739250B0-ADD7-405C-B8D2-793E08FA0D72}" type="pres">
      <dgm:prSet presAssocID="{D8CD0F17-E146-4C18-B70D-D340143A932A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314EA290-D34B-4EEA-90FC-E6EB8CEFC32F}" type="pres">
      <dgm:prSet presAssocID="{28070E36-EBB4-4B52-9F53-227F6833E117}" presName="node" presStyleLbl="node1" presStyleIdx="1" presStyleCnt="8" custScaleX="142905" custScaleY="120478" custRadScaleRad="98080" custRadScaleInc="4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C1C57-096B-472F-BCB9-B4B3BEA3C5BC}" type="pres">
      <dgm:prSet presAssocID="{4711E411-1EB6-432F-A134-1F9DD4E129EA}" presName="parTrans" presStyleLbl="sibTrans2D1" presStyleIdx="2" presStyleCnt="8"/>
      <dgm:spPr/>
      <dgm:t>
        <a:bodyPr/>
        <a:lstStyle/>
        <a:p>
          <a:endParaRPr lang="en-US"/>
        </a:p>
      </dgm:t>
    </dgm:pt>
    <dgm:pt modelId="{52AC6F33-C7E4-4AB6-A955-601D814EEE27}" type="pres">
      <dgm:prSet presAssocID="{4711E411-1EB6-432F-A134-1F9DD4E129EA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A3C938BB-4D07-45B7-95E7-0FE745B8EB70}" type="pres">
      <dgm:prSet presAssocID="{4023D3A1-770E-43BF-823A-1CBC4D587FF5}" presName="node" presStyleLbl="node1" presStyleIdx="2" presStyleCnt="8" custScaleX="142905" custScaleY="120477" custRadScaleRad="96704" custRadScaleInc="-7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E9B36-EAA7-40E9-A08E-AB2478B25252}" type="pres">
      <dgm:prSet presAssocID="{77263BD4-0FB4-4902-916F-527384D8A137}" presName="parTrans" presStyleLbl="sibTrans2D1" presStyleIdx="3" presStyleCnt="8"/>
      <dgm:spPr/>
      <dgm:t>
        <a:bodyPr/>
        <a:lstStyle/>
        <a:p>
          <a:endParaRPr lang="en-US"/>
        </a:p>
      </dgm:t>
    </dgm:pt>
    <dgm:pt modelId="{A5271AE5-2C4B-4B86-A163-0171E89278C5}" type="pres">
      <dgm:prSet presAssocID="{77263BD4-0FB4-4902-916F-527384D8A137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963811B8-6EF9-402D-B498-D6D5F7538643}" type="pres">
      <dgm:prSet presAssocID="{018EF677-41E8-4AF9-B19A-B3BFC6DBECAD}" presName="node" presStyleLbl="node1" presStyleIdx="3" presStyleCnt="8" custScaleX="142905" custScaleY="120477" custRadScaleRad="98126" custRadScaleInc="-10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3E345-F8B1-44AB-A74C-E250F1FF0523}" type="pres">
      <dgm:prSet presAssocID="{B3F29807-124E-4F57-80C7-130E4638733A}" presName="parTrans" presStyleLbl="sibTrans2D1" presStyleIdx="4" presStyleCnt="8"/>
      <dgm:spPr/>
      <dgm:t>
        <a:bodyPr/>
        <a:lstStyle/>
        <a:p>
          <a:endParaRPr lang="en-US"/>
        </a:p>
      </dgm:t>
    </dgm:pt>
    <dgm:pt modelId="{B68BCA97-F965-4CAF-986D-C1D400BF630A}" type="pres">
      <dgm:prSet presAssocID="{B3F29807-124E-4F57-80C7-130E4638733A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469038D2-ACA0-451E-ADD3-B81530754A66}" type="pres">
      <dgm:prSet presAssocID="{97D47BD4-1CF9-47A4-8DED-8A60C49279F2}" presName="node" presStyleLbl="node1" presStyleIdx="4" presStyleCnt="8" custScaleX="142905" custScaleY="120477" custRadScaleRad="94780" custRadScaleInc="89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031C6D-148F-4679-A6BD-617A1E6CBF2B}" type="pres">
      <dgm:prSet presAssocID="{A5266751-B748-47AA-AB5C-92F3ACEF55DD}" presName="parTrans" presStyleLbl="sibTrans2D1" presStyleIdx="5" presStyleCnt="8"/>
      <dgm:spPr/>
      <dgm:t>
        <a:bodyPr/>
        <a:lstStyle/>
        <a:p>
          <a:endParaRPr lang="en-US"/>
        </a:p>
      </dgm:t>
    </dgm:pt>
    <dgm:pt modelId="{A0E2A69E-ED24-43E0-B4ED-BA4516374631}" type="pres">
      <dgm:prSet presAssocID="{A5266751-B748-47AA-AB5C-92F3ACEF55DD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81F8E2F2-1113-4A5C-A730-795ECD04F9A6}" type="pres">
      <dgm:prSet presAssocID="{69D2D611-3BED-4351-B746-32931F322B96}" presName="node" presStyleLbl="node1" presStyleIdx="5" presStyleCnt="8" custScaleX="142905" custScaleY="120477" custRadScaleRad="104273" custRadScaleInc="24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2A224-D92B-4EE6-8321-3302B31B07E7}" type="pres">
      <dgm:prSet presAssocID="{513221FB-F793-436F-9DC1-E77DC20C3E0F}" presName="parTrans" presStyleLbl="sibTrans2D1" presStyleIdx="6" presStyleCnt="8"/>
      <dgm:spPr/>
      <dgm:t>
        <a:bodyPr/>
        <a:lstStyle/>
        <a:p>
          <a:endParaRPr lang="en-US"/>
        </a:p>
      </dgm:t>
    </dgm:pt>
    <dgm:pt modelId="{52BDBC4B-83D1-4915-AE67-EDA1034A7EC5}" type="pres">
      <dgm:prSet presAssocID="{513221FB-F793-436F-9DC1-E77DC20C3E0F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6B2793BF-C025-45E5-BF32-915D70651430}" type="pres">
      <dgm:prSet presAssocID="{0A9E516C-FEAD-42F1-9935-56DA0082E016}" presName="node" presStyleLbl="node1" presStyleIdx="6" presStyleCnt="8" custScaleX="142905" custScaleY="120477" custRadScaleRad="103378" custRadScaleInc="7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A13E31-A7A5-4818-BFF1-0E31A0581C24}" type="pres">
      <dgm:prSet presAssocID="{FA987D81-4757-4FB2-952E-C55648A3E986}" presName="parTrans" presStyleLbl="sibTrans2D1" presStyleIdx="7" presStyleCnt="8"/>
      <dgm:spPr/>
      <dgm:t>
        <a:bodyPr/>
        <a:lstStyle/>
        <a:p>
          <a:endParaRPr lang="en-US"/>
        </a:p>
      </dgm:t>
    </dgm:pt>
    <dgm:pt modelId="{FFE2A8B7-A5BE-4EFA-93AB-C52EAF48044F}" type="pres">
      <dgm:prSet presAssocID="{FA987D81-4757-4FB2-952E-C55648A3E986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BF9F8BE9-C56D-4A85-8743-BC9E6AAC4CF1}" type="pres">
      <dgm:prSet presAssocID="{E9012C4B-05FC-4700-A545-511F698CE097}" presName="node" presStyleLbl="node1" presStyleIdx="7" presStyleCnt="8" custScaleX="142905" custScaleY="120477" custRadScaleRad="102265" custRadScaleInc="-14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1E0F1B-D37B-4BB9-A245-86B73A6A6FAF}" srcId="{F108365D-C590-4830-A52A-6C9DE1ECD003}" destId="{0A9E516C-FEAD-42F1-9935-56DA0082E016}" srcOrd="6" destOrd="0" parTransId="{513221FB-F793-436F-9DC1-E77DC20C3E0F}" sibTransId="{5203B6E3-92D5-4C7C-A813-FBC1BF8EE2CC}"/>
    <dgm:cxn modelId="{B3356E57-B344-4ED5-B8E2-C406E3306770}" type="presOf" srcId="{A5266751-B748-47AA-AB5C-92F3ACEF55DD}" destId="{A0E2A69E-ED24-43E0-B4ED-BA4516374631}" srcOrd="1" destOrd="0" presId="urn:microsoft.com/office/officeart/2005/8/layout/radial5"/>
    <dgm:cxn modelId="{5D5B5388-4502-44D3-96DD-E8E66BCBB331}" type="presOf" srcId="{018EF677-41E8-4AF9-B19A-B3BFC6DBECAD}" destId="{963811B8-6EF9-402D-B498-D6D5F7538643}" srcOrd="0" destOrd="0" presId="urn:microsoft.com/office/officeart/2005/8/layout/radial5"/>
    <dgm:cxn modelId="{F8D9FAB4-8AF0-4E14-B818-62DC0A4F2389}" type="presOf" srcId="{D8CD0F17-E146-4C18-B70D-D340143A932A}" destId="{7B53A94D-3005-413C-B3C9-E652CC869BA5}" srcOrd="0" destOrd="0" presId="urn:microsoft.com/office/officeart/2005/8/layout/radial5"/>
    <dgm:cxn modelId="{3781E076-C890-4E17-8541-AF482CF6FF40}" type="presOf" srcId="{513221FB-F793-436F-9DC1-E77DC20C3E0F}" destId="{9FF2A224-D92B-4EE6-8321-3302B31B07E7}" srcOrd="0" destOrd="0" presId="urn:microsoft.com/office/officeart/2005/8/layout/radial5"/>
    <dgm:cxn modelId="{08D8E031-060C-482D-BE36-AD5BFEA373A8}" type="presOf" srcId="{DF95A2BB-B023-4C41-94BE-A607FBF129BE}" destId="{CA86F652-8D82-4E36-87FD-3A0EC84AE51E}" srcOrd="0" destOrd="0" presId="urn:microsoft.com/office/officeart/2005/8/layout/radial5"/>
    <dgm:cxn modelId="{EFC667E6-DADB-4C87-9236-14083DD7BDB6}" srcId="{F108365D-C590-4830-A52A-6C9DE1ECD003}" destId="{E9012C4B-05FC-4700-A545-511F698CE097}" srcOrd="7" destOrd="0" parTransId="{FA987D81-4757-4FB2-952E-C55648A3E986}" sibTransId="{7C472BBE-26A2-40E6-8DF5-C13A3C656CC0}"/>
    <dgm:cxn modelId="{2A5CD0FF-5045-4866-B356-B42AC7CA5974}" type="presOf" srcId="{FA987D81-4757-4FB2-952E-C55648A3E986}" destId="{FFE2A8B7-A5BE-4EFA-93AB-C52EAF48044F}" srcOrd="1" destOrd="0" presId="urn:microsoft.com/office/officeart/2005/8/layout/radial5"/>
    <dgm:cxn modelId="{E0762948-23C6-418E-8591-7007D5E7B57E}" type="presOf" srcId="{77263BD4-0FB4-4902-916F-527384D8A137}" destId="{A5271AE5-2C4B-4B86-A163-0171E89278C5}" srcOrd="1" destOrd="0" presId="urn:microsoft.com/office/officeart/2005/8/layout/radial5"/>
    <dgm:cxn modelId="{B9C1BD86-481D-48C6-8960-46A674399B1B}" type="presOf" srcId="{4711E411-1EB6-432F-A134-1F9DD4E129EA}" destId="{3A8C1C57-096B-472F-BCB9-B4B3BEA3C5BC}" srcOrd="0" destOrd="0" presId="urn:microsoft.com/office/officeart/2005/8/layout/radial5"/>
    <dgm:cxn modelId="{C579934C-E8AF-44C4-973A-45A4614CDC07}" srcId="{F108365D-C590-4830-A52A-6C9DE1ECD003}" destId="{69D2D611-3BED-4351-B746-32931F322B96}" srcOrd="5" destOrd="0" parTransId="{A5266751-B748-47AA-AB5C-92F3ACEF55DD}" sibTransId="{03E10D35-FF15-4BF6-96BD-710B5C29073B}"/>
    <dgm:cxn modelId="{C7C52EB9-8AA6-4F8A-A438-F77B0F6CD8CA}" type="presOf" srcId="{B3F29807-124E-4F57-80C7-130E4638733A}" destId="{3FC3E345-F8B1-44AB-A74C-E250F1FF0523}" srcOrd="0" destOrd="0" presId="urn:microsoft.com/office/officeart/2005/8/layout/radial5"/>
    <dgm:cxn modelId="{C39C785F-AF9B-4497-9B38-5E078CB9C85A}" type="presOf" srcId="{4023D3A1-770E-43BF-823A-1CBC4D587FF5}" destId="{A3C938BB-4D07-45B7-95E7-0FE745B8EB70}" srcOrd="0" destOrd="0" presId="urn:microsoft.com/office/officeart/2005/8/layout/radial5"/>
    <dgm:cxn modelId="{4BF30505-1FA2-4F32-A95F-1DA5313DE0EE}" type="presOf" srcId="{77263BD4-0FB4-4902-916F-527384D8A137}" destId="{8C2E9B36-EAA7-40E9-A08E-AB2478B25252}" srcOrd="0" destOrd="0" presId="urn:microsoft.com/office/officeart/2005/8/layout/radial5"/>
    <dgm:cxn modelId="{3DC27706-C039-4D86-BD61-818DD611B806}" type="presOf" srcId="{D433B1FD-72F9-4B58-AA8A-822FF26AF525}" destId="{91D569AA-EAAF-4E63-8F0F-2B00A1950344}" srcOrd="0" destOrd="0" presId="urn:microsoft.com/office/officeart/2005/8/layout/radial5"/>
    <dgm:cxn modelId="{25C743C7-F099-4C26-88FF-27D2DEE288FC}" type="presOf" srcId="{B3F29807-124E-4F57-80C7-130E4638733A}" destId="{B68BCA97-F965-4CAF-986D-C1D400BF630A}" srcOrd="1" destOrd="0" presId="urn:microsoft.com/office/officeart/2005/8/layout/radial5"/>
    <dgm:cxn modelId="{BD498392-E3BB-4553-B834-87CBF3CA8055}" srcId="{F108365D-C590-4830-A52A-6C9DE1ECD003}" destId="{97D47BD4-1CF9-47A4-8DED-8A60C49279F2}" srcOrd="4" destOrd="0" parTransId="{B3F29807-124E-4F57-80C7-130E4638733A}" sibTransId="{0A6A71DB-0F40-4CF2-8737-68D4CAEC414E}"/>
    <dgm:cxn modelId="{9301C9CF-537B-4EAF-856A-7776A636F504}" type="presOf" srcId="{28070E36-EBB4-4B52-9F53-227F6833E117}" destId="{314EA290-D34B-4EEA-90FC-E6EB8CEFC32F}" srcOrd="0" destOrd="0" presId="urn:microsoft.com/office/officeart/2005/8/layout/radial5"/>
    <dgm:cxn modelId="{684CADF6-1FF5-46CB-9FB0-B362E9F4CAD2}" type="presOf" srcId="{A5266751-B748-47AA-AB5C-92F3ACEF55DD}" destId="{5B031C6D-148F-4679-A6BD-617A1E6CBF2B}" srcOrd="0" destOrd="0" presId="urn:microsoft.com/office/officeart/2005/8/layout/radial5"/>
    <dgm:cxn modelId="{64E8FC7D-A023-4186-9BC4-7267157CF7C8}" type="presOf" srcId="{64D22C42-06C7-47E5-AA29-02F47072DCE0}" destId="{B34017AF-E545-4BC6-9EC5-66F3CB5D8CF8}" srcOrd="0" destOrd="0" presId="urn:microsoft.com/office/officeart/2005/8/layout/radial5"/>
    <dgm:cxn modelId="{88C1A5F6-01DC-46BC-9E34-8EC6BBBC4E74}" type="presOf" srcId="{D8CD0F17-E146-4C18-B70D-D340143A932A}" destId="{739250B0-ADD7-405C-B8D2-793E08FA0D72}" srcOrd="1" destOrd="0" presId="urn:microsoft.com/office/officeart/2005/8/layout/radial5"/>
    <dgm:cxn modelId="{040FFA38-1E03-4E80-9E59-5732F4F7F8B9}" type="presOf" srcId="{97D47BD4-1CF9-47A4-8DED-8A60C49279F2}" destId="{469038D2-ACA0-451E-ADD3-B81530754A66}" srcOrd="0" destOrd="0" presId="urn:microsoft.com/office/officeart/2005/8/layout/radial5"/>
    <dgm:cxn modelId="{CDAB8530-B12F-4463-A941-67CCA0C4F4B2}" srcId="{F108365D-C590-4830-A52A-6C9DE1ECD003}" destId="{28070E36-EBB4-4B52-9F53-227F6833E117}" srcOrd="1" destOrd="0" parTransId="{D8CD0F17-E146-4C18-B70D-D340143A932A}" sibTransId="{14135767-07D2-42EE-9B81-85F576F46BA1}"/>
    <dgm:cxn modelId="{6B46DABA-F57D-44A7-A500-F04FA95C07BD}" srcId="{F108365D-C590-4830-A52A-6C9DE1ECD003}" destId="{4023D3A1-770E-43BF-823A-1CBC4D587FF5}" srcOrd="2" destOrd="0" parTransId="{4711E411-1EB6-432F-A134-1F9DD4E129EA}" sibTransId="{24770129-5881-4FE2-8FC3-76A244E5C23C}"/>
    <dgm:cxn modelId="{72E2C53E-CFB4-4028-BDC6-1D5A5E8765E8}" type="presOf" srcId="{F108365D-C590-4830-A52A-6C9DE1ECD003}" destId="{6FAAE46B-28ED-4088-AE1E-53DF6CA3B860}" srcOrd="0" destOrd="0" presId="urn:microsoft.com/office/officeart/2005/8/layout/radial5"/>
    <dgm:cxn modelId="{439EF133-346A-4AE8-A639-C2DA36F314D8}" srcId="{DF95A2BB-B023-4C41-94BE-A607FBF129BE}" destId="{F108365D-C590-4830-A52A-6C9DE1ECD003}" srcOrd="0" destOrd="0" parTransId="{78ECF27F-F856-46B7-A4C3-87B9FE3F027F}" sibTransId="{757536DB-7189-41FE-942D-442A4D6ECE27}"/>
    <dgm:cxn modelId="{BC3159DC-1E5A-4308-9DF9-F4F872E2F726}" type="presOf" srcId="{0A9E516C-FEAD-42F1-9935-56DA0082E016}" destId="{6B2793BF-C025-45E5-BF32-915D70651430}" srcOrd="0" destOrd="0" presId="urn:microsoft.com/office/officeart/2005/8/layout/radial5"/>
    <dgm:cxn modelId="{532F3EDE-54E3-46A8-ACBE-A1C14580C7D6}" type="presOf" srcId="{FA987D81-4757-4FB2-952E-C55648A3E986}" destId="{B5A13E31-A7A5-4818-BFF1-0E31A0581C24}" srcOrd="0" destOrd="0" presId="urn:microsoft.com/office/officeart/2005/8/layout/radial5"/>
    <dgm:cxn modelId="{B78F683C-A233-4C9B-8F1A-C2B1F20A9BA1}" srcId="{F108365D-C590-4830-A52A-6C9DE1ECD003}" destId="{D433B1FD-72F9-4B58-AA8A-822FF26AF525}" srcOrd="0" destOrd="0" parTransId="{64D22C42-06C7-47E5-AA29-02F47072DCE0}" sibTransId="{668B52BB-8157-4276-A7AD-83FCB32023CF}"/>
    <dgm:cxn modelId="{91C8D42E-1DF2-485E-BEB3-66EE3AE52A13}" type="presOf" srcId="{513221FB-F793-436F-9DC1-E77DC20C3E0F}" destId="{52BDBC4B-83D1-4915-AE67-EDA1034A7EC5}" srcOrd="1" destOrd="0" presId="urn:microsoft.com/office/officeart/2005/8/layout/radial5"/>
    <dgm:cxn modelId="{D80AEFE6-07D5-4579-B363-B86D9561E8A7}" type="presOf" srcId="{69D2D611-3BED-4351-B746-32931F322B96}" destId="{81F8E2F2-1113-4A5C-A730-795ECD04F9A6}" srcOrd="0" destOrd="0" presId="urn:microsoft.com/office/officeart/2005/8/layout/radial5"/>
    <dgm:cxn modelId="{B98A8502-994F-4BC3-AB6F-3799022431BF}" type="presOf" srcId="{64D22C42-06C7-47E5-AA29-02F47072DCE0}" destId="{9074BA80-5B9C-4AAF-9F4A-1980BA5E7D45}" srcOrd="1" destOrd="0" presId="urn:microsoft.com/office/officeart/2005/8/layout/radial5"/>
    <dgm:cxn modelId="{A6B1A1DA-2C70-4A46-AD16-6B831BCA03FF}" type="presOf" srcId="{4711E411-1EB6-432F-A134-1F9DD4E129EA}" destId="{52AC6F33-C7E4-4AB6-A955-601D814EEE27}" srcOrd="1" destOrd="0" presId="urn:microsoft.com/office/officeart/2005/8/layout/radial5"/>
    <dgm:cxn modelId="{0AAFB74E-ED41-49FE-885C-D47FB5474025}" type="presOf" srcId="{E9012C4B-05FC-4700-A545-511F698CE097}" destId="{BF9F8BE9-C56D-4A85-8743-BC9E6AAC4CF1}" srcOrd="0" destOrd="0" presId="urn:microsoft.com/office/officeart/2005/8/layout/radial5"/>
    <dgm:cxn modelId="{5F586480-DC13-4679-AB39-003E338AEC03}" srcId="{F108365D-C590-4830-A52A-6C9DE1ECD003}" destId="{018EF677-41E8-4AF9-B19A-B3BFC6DBECAD}" srcOrd="3" destOrd="0" parTransId="{77263BD4-0FB4-4902-916F-527384D8A137}" sibTransId="{0EF08201-C994-4C27-80F1-98B618D138E2}"/>
    <dgm:cxn modelId="{6F1F17C3-11BF-43AC-8271-B925F6E7F08D}" type="presParOf" srcId="{CA86F652-8D82-4E36-87FD-3A0EC84AE51E}" destId="{6FAAE46B-28ED-4088-AE1E-53DF6CA3B860}" srcOrd="0" destOrd="0" presId="urn:microsoft.com/office/officeart/2005/8/layout/radial5"/>
    <dgm:cxn modelId="{081A9519-026C-4DFD-A9F1-6E5355470175}" type="presParOf" srcId="{CA86F652-8D82-4E36-87FD-3A0EC84AE51E}" destId="{B34017AF-E545-4BC6-9EC5-66F3CB5D8CF8}" srcOrd="1" destOrd="0" presId="urn:microsoft.com/office/officeart/2005/8/layout/radial5"/>
    <dgm:cxn modelId="{31A6E0C3-A027-457C-A1A7-FDF0D6F19E03}" type="presParOf" srcId="{B34017AF-E545-4BC6-9EC5-66F3CB5D8CF8}" destId="{9074BA80-5B9C-4AAF-9F4A-1980BA5E7D45}" srcOrd="0" destOrd="0" presId="urn:microsoft.com/office/officeart/2005/8/layout/radial5"/>
    <dgm:cxn modelId="{6F7AD86C-3E11-4F97-8247-C47671B5A01D}" type="presParOf" srcId="{CA86F652-8D82-4E36-87FD-3A0EC84AE51E}" destId="{91D569AA-EAAF-4E63-8F0F-2B00A1950344}" srcOrd="2" destOrd="0" presId="urn:microsoft.com/office/officeart/2005/8/layout/radial5"/>
    <dgm:cxn modelId="{19D7613D-EA9C-4DE3-AAFF-180FAC2067C4}" type="presParOf" srcId="{CA86F652-8D82-4E36-87FD-3A0EC84AE51E}" destId="{7B53A94D-3005-413C-B3C9-E652CC869BA5}" srcOrd="3" destOrd="0" presId="urn:microsoft.com/office/officeart/2005/8/layout/radial5"/>
    <dgm:cxn modelId="{9561066A-E32C-445A-AC59-BB1516C12759}" type="presParOf" srcId="{7B53A94D-3005-413C-B3C9-E652CC869BA5}" destId="{739250B0-ADD7-405C-B8D2-793E08FA0D72}" srcOrd="0" destOrd="0" presId="urn:microsoft.com/office/officeart/2005/8/layout/radial5"/>
    <dgm:cxn modelId="{A85278CC-0D58-4346-8095-651AC6F0E275}" type="presParOf" srcId="{CA86F652-8D82-4E36-87FD-3A0EC84AE51E}" destId="{314EA290-D34B-4EEA-90FC-E6EB8CEFC32F}" srcOrd="4" destOrd="0" presId="urn:microsoft.com/office/officeart/2005/8/layout/radial5"/>
    <dgm:cxn modelId="{526EF3EF-0CA5-4346-AFCE-4716B550393F}" type="presParOf" srcId="{CA86F652-8D82-4E36-87FD-3A0EC84AE51E}" destId="{3A8C1C57-096B-472F-BCB9-B4B3BEA3C5BC}" srcOrd="5" destOrd="0" presId="urn:microsoft.com/office/officeart/2005/8/layout/radial5"/>
    <dgm:cxn modelId="{9CDE436A-A5A3-4FD7-ADCD-CCDFF41D7758}" type="presParOf" srcId="{3A8C1C57-096B-472F-BCB9-B4B3BEA3C5BC}" destId="{52AC6F33-C7E4-4AB6-A955-601D814EEE27}" srcOrd="0" destOrd="0" presId="urn:microsoft.com/office/officeart/2005/8/layout/radial5"/>
    <dgm:cxn modelId="{E8804FC3-2D51-4FFA-9006-579E2624AC01}" type="presParOf" srcId="{CA86F652-8D82-4E36-87FD-3A0EC84AE51E}" destId="{A3C938BB-4D07-45B7-95E7-0FE745B8EB70}" srcOrd="6" destOrd="0" presId="urn:microsoft.com/office/officeart/2005/8/layout/radial5"/>
    <dgm:cxn modelId="{1817141A-9B56-48B0-82D3-499CCDED3864}" type="presParOf" srcId="{CA86F652-8D82-4E36-87FD-3A0EC84AE51E}" destId="{8C2E9B36-EAA7-40E9-A08E-AB2478B25252}" srcOrd="7" destOrd="0" presId="urn:microsoft.com/office/officeart/2005/8/layout/radial5"/>
    <dgm:cxn modelId="{86DBED8F-06BD-4840-A859-BBAB1C9C4B23}" type="presParOf" srcId="{8C2E9B36-EAA7-40E9-A08E-AB2478B25252}" destId="{A5271AE5-2C4B-4B86-A163-0171E89278C5}" srcOrd="0" destOrd="0" presId="urn:microsoft.com/office/officeart/2005/8/layout/radial5"/>
    <dgm:cxn modelId="{D4C43F42-8955-432D-B961-8D1329EBD362}" type="presParOf" srcId="{CA86F652-8D82-4E36-87FD-3A0EC84AE51E}" destId="{963811B8-6EF9-402D-B498-D6D5F7538643}" srcOrd="8" destOrd="0" presId="urn:microsoft.com/office/officeart/2005/8/layout/radial5"/>
    <dgm:cxn modelId="{12E9A71C-1E90-466B-AF03-A88D4CDCED0D}" type="presParOf" srcId="{CA86F652-8D82-4E36-87FD-3A0EC84AE51E}" destId="{3FC3E345-F8B1-44AB-A74C-E250F1FF0523}" srcOrd="9" destOrd="0" presId="urn:microsoft.com/office/officeart/2005/8/layout/radial5"/>
    <dgm:cxn modelId="{381A28A8-A8FB-4F2E-9976-0272FB7B6338}" type="presParOf" srcId="{3FC3E345-F8B1-44AB-A74C-E250F1FF0523}" destId="{B68BCA97-F965-4CAF-986D-C1D400BF630A}" srcOrd="0" destOrd="0" presId="urn:microsoft.com/office/officeart/2005/8/layout/radial5"/>
    <dgm:cxn modelId="{08847B54-84B9-4F80-8E9E-509767B5E6FA}" type="presParOf" srcId="{CA86F652-8D82-4E36-87FD-3A0EC84AE51E}" destId="{469038D2-ACA0-451E-ADD3-B81530754A66}" srcOrd="10" destOrd="0" presId="urn:microsoft.com/office/officeart/2005/8/layout/radial5"/>
    <dgm:cxn modelId="{7439FAA3-6344-4165-9E8A-B82777D3E9D4}" type="presParOf" srcId="{CA86F652-8D82-4E36-87FD-3A0EC84AE51E}" destId="{5B031C6D-148F-4679-A6BD-617A1E6CBF2B}" srcOrd="11" destOrd="0" presId="urn:microsoft.com/office/officeart/2005/8/layout/radial5"/>
    <dgm:cxn modelId="{6267741E-EEFB-42B5-9977-EEAF2ED1F7BA}" type="presParOf" srcId="{5B031C6D-148F-4679-A6BD-617A1E6CBF2B}" destId="{A0E2A69E-ED24-43E0-B4ED-BA4516374631}" srcOrd="0" destOrd="0" presId="urn:microsoft.com/office/officeart/2005/8/layout/radial5"/>
    <dgm:cxn modelId="{95DE6797-6AAA-40BB-92CC-5052AA347ECC}" type="presParOf" srcId="{CA86F652-8D82-4E36-87FD-3A0EC84AE51E}" destId="{81F8E2F2-1113-4A5C-A730-795ECD04F9A6}" srcOrd="12" destOrd="0" presId="urn:microsoft.com/office/officeart/2005/8/layout/radial5"/>
    <dgm:cxn modelId="{D60CDE9A-A2DD-4C3A-941A-3F155395C288}" type="presParOf" srcId="{CA86F652-8D82-4E36-87FD-3A0EC84AE51E}" destId="{9FF2A224-D92B-4EE6-8321-3302B31B07E7}" srcOrd="13" destOrd="0" presId="urn:microsoft.com/office/officeart/2005/8/layout/radial5"/>
    <dgm:cxn modelId="{9D32C90E-EC48-43DC-8768-6254FAD2F380}" type="presParOf" srcId="{9FF2A224-D92B-4EE6-8321-3302B31B07E7}" destId="{52BDBC4B-83D1-4915-AE67-EDA1034A7EC5}" srcOrd="0" destOrd="0" presId="urn:microsoft.com/office/officeart/2005/8/layout/radial5"/>
    <dgm:cxn modelId="{3EEE1FC4-A119-40BF-84F1-F7FA57EEA720}" type="presParOf" srcId="{CA86F652-8D82-4E36-87FD-3A0EC84AE51E}" destId="{6B2793BF-C025-45E5-BF32-915D70651430}" srcOrd="14" destOrd="0" presId="urn:microsoft.com/office/officeart/2005/8/layout/radial5"/>
    <dgm:cxn modelId="{7AA32793-23D3-483D-9026-E1BEF9CB9EE9}" type="presParOf" srcId="{CA86F652-8D82-4E36-87FD-3A0EC84AE51E}" destId="{B5A13E31-A7A5-4818-BFF1-0E31A0581C24}" srcOrd="15" destOrd="0" presId="urn:microsoft.com/office/officeart/2005/8/layout/radial5"/>
    <dgm:cxn modelId="{9AD8A46B-E4C5-4E76-BDD0-EB631281A95B}" type="presParOf" srcId="{B5A13E31-A7A5-4818-BFF1-0E31A0581C24}" destId="{FFE2A8B7-A5BE-4EFA-93AB-C52EAF48044F}" srcOrd="0" destOrd="0" presId="urn:microsoft.com/office/officeart/2005/8/layout/radial5"/>
    <dgm:cxn modelId="{CC4FA7E9-F935-4947-A821-96BA8A5183A4}" type="presParOf" srcId="{CA86F652-8D82-4E36-87FD-3A0EC84AE51E}" destId="{BF9F8BE9-C56D-4A85-8743-BC9E6AAC4CF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88C998-3CE1-496A-800A-0D92AA0465A2}">
      <dsp:nvSpPr>
        <dsp:cNvPr id="0" name=""/>
        <dsp:cNvSpPr/>
      </dsp:nvSpPr>
      <dsp:spPr>
        <a:xfrm>
          <a:off x="3156929" y="1136042"/>
          <a:ext cx="2830140" cy="28301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Marketing</a:t>
          </a:r>
          <a:endParaRPr lang="en-US" sz="2800" kern="1200" dirty="0"/>
        </a:p>
      </dsp:txBody>
      <dsp:txXfrm>
        <a:off x="3156929" y="1136042"/>
        <a:ext cx="2830140" cy="2830140"/>
      </dsp:txXfrm>
    </dsp:sp>
    <dsp:sp modelId="{FF1B5CB2-3879-4B1B-B153-0C11BCE37A54}">
      <dsp:nvSpPr>
        <dsp:cNvPr id="0" name=""/>
        <dsp:cNvSpPr/>
      </dsp:nvSpPr>
      <dsp:spPr>
        <a:xfrm>
          <a:off x="3270772" y="0"/>
          <a:ext cx="2602455" cy="14150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New@Norris</a:t>
          </a:r>
          <a:r>
            <a:rPr lang="en-US" sz="2000" kern="1200" dirty="0" smtClean="0"/>
            <a:t> Blog</a:t>
          </a:r>
          <a:endParaRPr lang="en-US" sz="2000" kern="1200" dirty="0"/>
        </a:p>
      </dsp:txBody>
      <dsp:txXfrm>
        <a:off x="3270772" y="0"/>
        <a:ext cx="2602455" cy="1415070"/>
      </dsp:txXfrm>
    </dsp:sp>
    <dsp:sp modelId="{D9C8ACA3-6203-488F-92E8-17569FFB64CB}">
      <dsp:nvSpPr>
        <dsp:cNvPr id="0" name=""/>
        <dsp:cNvSpPr/>
      </dsp:nvSpPr>
      <dsp:spPr>
        <a:xfrm>
          <a:off x="5111386" y="456715"/>
          <a:ext cx="2602455" cy="14150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Facebook</a:t>
          </a:r>
          <a:endParaRPr lang="en-US" sz="2000" kern="1200" dirty="0"/>
        </a:p>
      </dsp:txBody>
      <dsp:txXfrm>
        <a:off x="5111386" y="456715"/>
        <a:ext cx="2602455" cy="1415070"/>
      </dsp:txXfrm>
    </dsp:sp>
    <dsp:sp modelId="{9FB70C9A-87FF-4CBA-904D-49204CF3922D}">
      <dsp:nvSpPr>
        <dsp:cNvPr id="0" name=""/>
        <dsp:cNvSpPr/>
      </dsp:nvSpPr>
      <dsp:spPr>
        <a:xfrm>
          <a:off x="5661212" y="1759959"/>
          <a:ext cx="2602455" cy="14150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Twitter</a:t>
          </a:r>
          <a:endParaRPr lang="en-US" sz="2000" kern="1200" dirty="0"/>
        </a:p>
      </dsp:txBody>
      <dsp:txXfrm>
        <a:off x="5661212" y="1759959"/>
        <a:ext cx="2602455" cy="1415070"/>
      </dsp:txXfrm>
    </dsp:sp>
    <dsp:sp modelId="{A9A7BC73-A5AF-449E-BD66-8D5B35715F7A}">
      <dsp:nvSpPr>
        <dsp:cNvPr id="0" name=""/>
        <dsp:cNvSpPr/>
      </dsp:nvSpPr>
      <dsp:spPr>
        <a:xfrm>
          <a:off x="5111395" y="3063222"/>
          <a:ext cx="2602455" cy="14150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Email</a:t>
          </a:r>
          <a:endParaRPr lang="en-US" sz="2000" kern="1200" dirty="0"/>
        </a:p>
      </dsp:txBody>
      <dsp:txXfrm>
        <a:off x="5111395" y="3063222"/>
        <a:ext cx="2602455" cy="1415070"/>
      </dsp:txXfrm>
    </dsp:sp>
    <dsp:sp modelId="{8FC09DED-3413-453A-8BBE-AEDCBB3034E5}">
      <dsp:nvSpPr>
        <dsp:cNvPr id="0" name=""/>
        <dsp:cNvSpPr/>
      </dsp:nvSpPr>
      <dsp:spPr>
        <a:xfrm>
          <a:off x="3264951" y="3687154"/>
          <a:ext cx="2602455" cy="14150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Flyers with </a:t>
          </a:r>
          <a:endParaRPr lang="en-U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QR </a:t>
          </a:r>
          <a:r>
            <a:rPr lang="en-US" sz="2000" kern="1200" dirty="0" smtClean="0"/>
            <a:t>codes</a:t>
          </a:r>
          <a:endParaRPr lang="en-US" sz="2000" kern="1200" dirty="0"/>
        </a:p>
      </dsp:txBody>
      <dsp:txXfrm>
        <a:off x="3264951" y="3687154"/>
        <a:ext cx="2602455" cy="1415070"/>
      </dsp:txXfrm>
    </dsp:sp>
    <dsp:sp modelId="{A76B3AC8-3DB7-4B60-9ED8-E2ACFB8B921B}">
      <dsp:nvSpPr>
        <dsp:cNvPr id="0" name=""/>
        <dsp:cNvSpPr/>
      </dsp:nvSpPr>
      <dsp:spPr>
        <a:xfrm>
          <a:off x="1371600" y="3085769"/>
          <a:ext cx="2602455" cy="14150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Faculty Committees</a:t>
          </a:r>
          <a:endParaRPr lang="en-US" sz="2000" kern="1200" dirty="0"/>
        </a:p>
      </dsp:txBody>
      <dsp:txXfrm>
        <a:off x="1371600" y="3085769"/>
        <a:ext cx="2602455" cy="1415070"/>
      </dsp:txXfrm>
    </dsp:sp>
    <dsp:sp modelId="{8FFF04D4-5D89-48CF-982C-8478A738BC4B}">
      <dsp:nvSpPr>
        <dsp:cNvPr id="0" name=""/>
        <dsp:cNvSpPr/>
      </dsp:nvSpPr>
      <dsp:spPr>
        <a:xfrm>
          <a:off x="914396" y="1790360"/>
          <a:ext cx="2602455" cy="14150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Class announcements</a:t>
          </a:r>
          <a:endParaRPr lang="en-US" sz="2000" kern="1200" dirty="0"/>
        </a:p>
      </dsp:txBody>
      <dsp:txXfrm>
        <a:off x="914396" y="1790360"/>
        <a:ext cx="2602455" cy="1415070"/>
      </dsp:txXfrm>
    </dsp:sp>
    <dsp:sp modelId="{7164DE4C-CC21-46AE-BE1C-69E7D85DEA93}">
      <dsp:nvSpPr>
        <dsp:cNvPr id="0" name=""/>
        <dsp:cNvSpPr/>
      </dsp:nvSpPr>
      <dsp:spPr>
        <a:xfrm>
          <a:off x="1447807" y="494966"/>
          <a:ext cx="2602455" cy="141507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Public computer desktop ads</a:t>
          </a:r>
          <a:endParaRPr lang="en-US" sz="2000" kern="1200" dirty="0"/>
        </a:p>
      </dsp:txBody>
      <dsp:txXfrm>
        <a:off x="1447807" y="494966"/>
        <a:ext cx="2602455" cy="141507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AAE46B-28ED-4088-AE1E-53DF6CA3B860}">
      <dsp:nvSpPr>
        <dsp:cNvPr id="0" name=""/>
        <dsp:cNvSpPr/>
      </dsp:nvSpPr>
      <dsp:spPr>
        <a:xfrm>
          <a:off x="3874265" y="1737462"/>
          <a:ext cx="1395469" cy="13987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Topics</a:t>
          </a:r>
          <a:endParaRPr lang="en-US" sz="2800" kern="1200" dirty="0"/>
        </a:p>
      </dsp:txBody>
      <dsp:txXfrm>
        <a:off x="3874265" y="1737462"/>
        <a:ext cx="1395469" cy="1398700"/>
      </dsp:txXfrm>
    </dsp:sp>
    <dsp:sp modelId="{B34017AF-E545-4BC6-9EC5-66F3CB5D8CF8}">
      <dsp:nvSpPr>
        <dsp:cNvPr id="0" name=""/>
        <dsp:cNvSpPr/>
      </dsp:nvSpPr>
      <dsp:spPr>
        <a:xfrm rot="16085268">
          <a:off x="4405748" y="1284004"/>
          <a:ext cx="269381" cy="414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6085268">
        <a:off x="4405748" y="1284004"/>
        <a:ext cx="269381" cy="414954"/>
      </dsp:txXfrm>
    </dsp:sp>
    <dsp:sp modelId="{91D569AA-EAAF-4E63-8F0F-2B00A1950344}">
      <dsp:nvSpPr>
        <dsp:cNvPr id="0" name=""/>
        <dsp:cNvSpPr/>
      </dsp:nvSpPr>
      <dsp:spPr>
        <a:xfrm>
          <a:off x="3724781" y="-93198"/>
          <a:ext cx="1569681" cy="1323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Mobile Devices</a:t>
          </a:r>
          <a:endParaRPr lang="en-US" sz="1800" kern="1200" dirty="0"/>
        </a:p>
      </dsp:txBody>
      <dsp:txXfrm>
        <a:off x="3724781" y="-93198"/>
        <a:ext cx="1569681" cy="1323330"/>
      </dsp:txXfrm>
    </dsp:sp>
    <dsp:sp modelId="{7B53A94D-3005-413C-B3C9-E652CC869BA5}">
      <dsp:nvSpPr>
        <dsp:cNvPr id="0" name=""/>
        <dsp:cNvSpPr/>
      </dsp:nvSpPr>
      <dsp:spPr>
        <a:xfrm rot="18960210">
          <a:off x="5109434" y="1603854"/>
          <a:ext cx="220697" cy="414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8960210">
        <a:off x="5109434" y="1603854"/>
        <a:ext cx="220697" cy="414954"/>
      </dsp:txXfrm>
    </dsp:sp>
    <dsp:sp modelId="{314EA290-D34B-4EEA-90FC-E6EB8CEFC32F}">
      <dsp:nvSpPr>
        <dsp:cNvPr id="0" name=""/>
        <dsp:cNvSpPr/>
      </dsp:nvSpPr>
      <dsp:spPr>
        <a:xfrm>
          <a:off x="5105408" y="502279"/>
          <a:ext cx="1569681" cy="13233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Twitter</a:t>
          </a:r>
          <a:endParaRPr lang="en-US" sz="1800" kern="1200" dirty="0"/>
        </a:p>
      </dsp:txBody>
      <dsp:txXfrm>
        <a:off x="5105408" y="502279"/>
        <a:ext cx="1569681" cy="1323341"/>
      </dsp:txXfrm>
    </dsp:sp>
    <dsp:sp modelId="{3A8C1C57-096B-472F-BCB9-B4B3BEA3C5BC}">
      <dsp:nvSpPr>
        <dsp:cNvPr id="0" name=""/>
        <dsp:cNvSpPr/>
      </dsp:nvSpPr>
      <dsp:spPr>
        <a:xfrm rot="21497900">
          <a:off x="5340711" y="2203944"/>
          <a:ext cx="171894" cy="414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21497900">
        <a:off x="5340711" y="2203944"/>
        <a:ext cx="171894" cy="414954"/>
      </dsp:txXfrm>
    </dsp:sp>
    <dsp:sp modelId="{A3C938BB-4D07-45B7-95E7-0FE745B8EB70}">
      <dsp:nvSpPr>
        <dsp:cNvPr id="0" name=""/>
        <dsp:cNvSpPr/>
      </dsp:nvSpPr>
      <dsp:spPr>
        <a:xfrm>
          <a:off x="5593127" y="1721494"/>
          <a:ext cx="1569681" cy="1323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Google Reader</a:t>
          </a:r>
          <a:endParaRPr lang="en-US" sz="1800" kern="1200" dirty="0"/>
        </a:p>
      </dsp:txBody>
      <dsp:txXfrm>
        <a:off x="5593127" y="1721494"/>
        <a:ext cx="1569681" cy="1323330"/>
      </dsp:txXfrm>
    </dsp:sp>
    <dsp:sp modelId="{8C2E9B36-EAA7-40E9-A08E-AB2478B25252}">
      <dsp:nvSpPr>
        <dsp:cNvPr id="0" name=""/>
        <dsp:cNvSpPr/>
      </dsp:nvSpPr>
      <dsp:spPr>
        <a:xfrm rot="2558061">
          <a:off x="5123907" y="2838553"/>
          <a:ext cx="219630" cy="414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2558061">
        <a:off x="5123907" y="2838553"/>
        <a:ext cx="219630" cy="414954"/>
      </dsp:txXfrm>
    </dsp:sp>
    <dsp:sp modelId="{963811B8-6EF9-402D-B498-D6D5F7538643}">
      <dsp:nvSpPr>
        <dsp:cNvPr id="0" name=""/>
        <dsp:cNvSpPr/>
      </dsp:nvSpPr>
      <dsp:spPr>
        <a:xfrm>
          <a:off x="5135926" y="3016895"/>
          <a:ext cx="1569681" cy="1323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Skype</a:t>
          </a:r>
          <a:endParaRPr lang="en-US" sz="1800" kern="1200" dirty="0"/>
        </a:p>
      </dsp:txBody>
      <dsp:txXfrm>
        <a:off x="5135926" y="3016895"/>
        <a:ext cx="1569681" cy="1323330"/>
      </dsp:txXfrm>
    </dsp:sp>
    <dsp:sp modelId="{3FC3E345-F8B1-44AB-A74C-E250F1FF0523}">
      <dsp:nvSpPr>
        <dsp:cNvPr id="0" name=""/>
        <dsp:cNvSpPr/>
      </dsp:nvSpPr>
      <dsp:spPr>
        <a:xfrm rot="5521122">
          <a:off x="4431798" y="3126823"/>
          <a:ext cx="217133" cy="414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5521122">
        <a:off x="4431798" y="3126823"/>
        <a:ext cx="217133" cy="414954"/>
      </dsp:txXfrm>
    </dsp:sp>
    <dsp:sp modelId="{469038D2-ACA0-451E-ADD3-B81530754A66}">
      <dsp:nvSpPr>
        <dsp:cNvPr id="0" name=""/>
        <dsp:cNvSpPr/>
      </dsp:nvSpPr>
      <dsp:spPr>
        <a:xfrm>
          <a:off x="3724780" y="3544866"/>
          <a:ext cx="1569681" cy="1323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Tools to edit PDFs</a:t>
          </a:r>
          <a:endParaRPr lang="en-US" sz="1800" kern="1200" dirty="0"/>
        </a:p>
      </dsp:txBody>
      <dsp:txXfrm>
        <a:off x="3724780" y="3544866"/>
        <a:ext cx="1569681" cy="1323330"/>
      </dsp:txXfrm>
    </dsp:sp>
    <dsp:sp modelId="{5B031C6D-148F-4679-A6BD-617A1E6CBF2B}">
      <dsp:nvSpPr>
        <dsp:cNvPr id="0" name=""/>
        <dsp:cNvSpPr/>
      </dsp:nvSpPr>
      <dsp:spPr>
        <a:xfrm rot="8424162">
          <a:off x="3699969" y="2836081"/>
          <a:ext cx="277060" cy="414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8424162">
        <a:off x="3699969" y="2836081"/>
        <a:ext cx="277060" cy="414954"/>
      </dsp:txXfrm>
    </dsp:sp>
    <dsp:sp modelId="{81F8E2F2-1113-4A5C-A730-795ECD04F9A6}">
      <dsp:nvSpPr>
        <dsp:cNvPr id="0" name=""/>
        <dsp:cNvSpPr/>
      </dsp:nvSpPr>
      <dsp:spPr>
        <a:xfrm>
          <a:off x="2286002" y="3016893"/>
          <a:ext cx="1569681" cy="1323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Tech Timesavers</a:t>
          </a:r>
          <a:endParaRPr lang="en-US" sz="1800" kern="1200" dirty="0"/>
        </a:p>
      </dsp:txBody>
      <dsp:txXfrm>
        <a:off x="2286002" y="3016893"/>
        <a:ext cx="1569681" cy="1323330"/>
      </dsp:txXfrm>
    </dsp:sp>
    <dsp:sp modelId="{9FF2A224-D92B-4EE6-8321-3302B31B07E7}">
      <dsp:nvSpPr>
        <dsp:cNvPr id="0" name=""/>
        <dsp:cNvSpPr/>
      </dsp:nvSpPr>
      <dsp:spPr>
        <a:xfrm rot="10895513">
          <a:off x="3537863" y="2203902"/>
          <a:ext cx="237972" cy="414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95513">
        <a:off x="3537863" y="2203902"/>
        <a:ext cx="237972" cy="414954"/>
      </dsp:txXfrm>
    </dsp:sp>
    <dsp:sp modelId="{6B2793BF-C025-45E5-BF32-915D70651430}">
      <dsp:nvSpPr>
        <dsp:cNvPr id="0" name=""/>
        <dsp:cNvSpPr/>
      </dsp:nvSpPr>
      <dsp:spPr>
        <a:xfrm>
          <a:off x="1856446" y="1721491"/>
          <a:ext cx="1569681" cy="1323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PowerPoint</a:t>
          </a:r>
          <a:endParaRPr lang="en-US" sz="1800" kern="1200" dirty="0"/>
        </a:p>
      </dsp:txBody>
      <dsp:txXfrm>
        <a:off x="1856446" y="1721491"/>
        <a:ext cx="1569681" cy="1323330"/>
      </dsp:txXfrm>
    </dsp:sp>
    <dsp:sp modelId="{B5A13E31-A7A5-4818-BFF1-0E31A0581C24}">
      <dsp:nvSpPr>
        <dsp:cNvPr id="0" name=""/>
        <dsp:cNvSpPr/>
      </dsp:nvSpPr>
      <dsp:spPr>
        <a:xfrm rot="13306383">
          <a:off x="3744080" y="1605755"/>
          <a:ext cx="259645" cy="4149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3306383">
        <a:off x="3744080" y="1605755"/>
        <a:ext cx="259645" cy="414954"/>
      </dsp:txXfrm>
    </dsp:sp>
    <dsp:sp modelId="{BF9F8BE9-C56D-4A85-8743-BC9E6AAC4CF1}">
      <dsp:nvSpPr>
        <dsp:cNvPr id="0" name=""/>
        <dsp:cNvSpPr/>
      </dsp:nvSpPr>
      <dsp:spPr>
        <a:xfrm>
          <a:off x="2362206" y="502298"/>
          <a:ext cx="1569681" cy="13233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Delicious &amp; </a:t>
          </a:r>
          <a:r>
            <a:rPr lang="en-US" sz="1800" kern="1200" dirty="0" err="1" smtClean="0"/>
            <a:t>Diigo</a:t>
          </a:r>
          <a:endParaRPr lang="en-US" sz="1800" kern="1200" dirty="0"/>
        </a:p>
      </dsp:txBody>
      <dsp:txXfrm>
        <a:off x="2362206" y="502298"/>
        <a:ext cx="1569681" cy="1323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447A5-9DDC-4796-937A-BAE2754B789D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D6E5E-AF6B-4E38-A44A-6ADC4C388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AFB73-44DD-4070-83C3-D426EB242C4A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24B05-0B99-40B8-9303-5AAB03ADF7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1196975" algn="l"/>
              </a:tabLst>
            </a:pPr>
            <a:r>
              <a:rPr lang="en-US" sz="2400" dirty="0" smtClean="0"/>
              <a:t> Blog: </a:t>
            </a:r>
            <a:r>
              <a:rPr lang="en-US" sz="2400" dirty="0" err="1" smtClean="0"/>
              <a:t>New@Norris</a:t>
            </a:r>
            <a:r>
              <a:rPr lang="en-US" sz="2400" dirty="0" smtClean="0"/>
              <a:t> blog on homepage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1196975" algn="l"/>
              </a:tabLst>
            </a:pPr>
            <a:r>
              <a:rPr lang="en-US" sz="2400" baseline="0" dirty="0" smtClean="0"/>
              <a:t> </a:t>
            </a:r>
            <a:r>
              <a:rPr lang="en-US" sz="2400" dirty="0" smtClean="0"/>
              <a:t>160 subscribe to email alerts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 Facebook: 230 “like” us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/>
              <a:t> Twitter: 125 followers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24B05-0B99-40B8-9303-5AAB03ADF7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31A-BC91-4F90-B280-8BCD691AE3B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5C0511-0399-4096-B0AF-0535D49F65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31A-BC91-4F90-B280-8BCD691AE3B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0511-0399-4096-B0AF-0535D49F6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95C0511-0399-4096-B0AF-0535D49F65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31A-BC91-4F90-B280-8BCD691AE3B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31A-BC91-4F90-B280-8BCD691AE3B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95C0511-0399-4096-B0AF-0535D49F65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31A-BC91-4F90-B280-8BCD691AE3B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5C0511-0399-4096-B0AF-0535D49F65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710231A-BC91-4F90-B280-8BCD691AE3B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0511-0399-4096-B0AF-0535D49F65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31A-BC91-4F90-B280-8BCD691AE3B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95C0511-0399-4096-B0AF-0535D49F65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31A-BC91-4F90-B280-8BCD691AE3B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95C0511-0399-4096-B0AF-0535D49F6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31A-BC91-4F90-B280-8BCD691AE3B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5C0511-0399-4096-B0AF-0535D49F65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5C0511-0399-4096-B0AF-0535D49F65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231A-BC91-4F90-B280-8BCD691AE3B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95C0511-0399-4096-B0AF-0535D49F65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710231A-BC91-4F90-B280-8BCD691AE3B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710231A-BC91-4F90-B280-8BCD691AE3B9}" type="datetimeFigureOut">
              <a:rPr lang="en-US" smtClean="0"/>
              <a:pPr/>
              <a:t>2/22/2011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5C0511-0399-4096-B0AF-0535D49F65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cap="none" dirty="0" smtClean="0"/>
              <a:t>Emily Brennan, MLIS</a:t>
            </a:r>
          </a:p>
          <a:p>
            <a:r>
              <a:rPr lang="en-US" sz="2400" cap="none" dirty="0" smtClean="0"/>
              <a:t>USC Norris Medical Library</a:t>
            </a:r>
            <a:endParaRPr lang="en-US" sz="2400" cap="non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0002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Technology Lunch Series:</a:t>
            </a:r>
            <a:br>
              <a:rPr lang="en-US" b="1" dirty="0" smtClean="0"/>
            </a:br>
            <a:r>
              <a:rPr lang="en-US" b="1" dirty="0" smtClean="0"/>
              <a:t>sustaining technological knowledge and relationships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35280" y="1676400"/>
            <a:ext cx="850392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Sustains librarians’ knowledge and use of technology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tabLst>
                <a:tab pos="2111375" algn="l"/>
              </a:tabLst>
            </a:pPr>
            <a:r>
              <a:rPr lang="en-US" dirty="0" smtClean="0"/>
              <a:t>compels librarians to keep up-to-date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instructor often learns of new technologies through attendees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Sessions have led to collaboration, consultation and instruction opportunities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Develops relationships with otherwise unknown user groups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Library is increasingly viewed as the technology hub of the health sciences campus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4724400"/>
            <a:ext cx="8534400" cy="18288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3200" dirty="0" smtClean="0"/>
              <a:t>Emily Brennan</a:t>
            </a:r>
          </a:p>
          <a:p>
            <a:pPr algn="ctr">
              <a:buFont typeface="Wingdings 2" pitchFamily="18" charset="2"/>
              <a:buNone/>
            </a:pPr>
            <a:r>
              <a:rPr lang="en-US" sz="3200" dirty="0" smtClean="0"/>
              <a:t>ebrennan@usc.edu</a:t>
            </a:r>
          </a:p>
          <a:p>
            <a:pPr algn="ctr">
              <a:buFont typeface="Wingdings 2" pitchFamily="18" charset="2"/>
              <a:buNone/>
            </a:pPr>
            <a:r>
              <a:rPr lang="en-US" sz="3200" dirty="0" smtClean="0"/>
              <a:t>323.442.1124</a:t>
            </a:r>
          </a:p>
        </p:txBody>
      </p:sp>
      <p:pic>
        <p:nvPicPr>
          <p:cNvPr id="4" name="Picture 3" descr="Tech Lunch Series Q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5944" y="1615440"/>
            <a:ext cx="3108960" cy="31089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573338" algn="l"/>
              </a:tabLst>
            </a:pPr>
            <a:r>
              <a:rPr lang="en-US" dirty="0" smtClean="0"/>
              <a:t>About the Technology Lunch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" y="1600200"/>
            <a:ext cx="8503920" cy="48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Series of monthly sessions intended to teach patrons about less academic, technology-related topics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tabLst>
                <a:tab pos="1489075" algn="l"/>
                <a:tab pos="2224088" algn="l"/>
              </a:tabLst>
            </a:pPr>
            <a:r>
              <a:rPr lang="en-US" dirty="0" smtClean="0"/>
              <a:t>Taught by </a:t>
            </a:r>
            <a:r>
              <a:rPr lang="en-US" dirty="0" smtClean="0"/>
              <a:t>Education/Reference </a:t>
            </a:r>
            <a:r>
              <a:rPr lang="en-US" dirty="0" smtClean="0"/>
              <a:t>librarians </a:t>
            </a:r>
            <a:r>
              <a:rPr lang="en-US" dirty="0" smtClean="0"/>
              <a:t>and Emerging </a:t>
            </a:r>
            <a:r>
              <a:rPr lang="en-US" dirty="0" smtClean="0"/>
              <a:t>Technologies Librarian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Audience: anyone is welcome to attend!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Audience often blend of students, staff and faculty 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Varying levels of expertise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Sessions occur during the lunch hour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 smtClean="0"/>
              <a:t>Free pizza lunch!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486231"/>
          <a:ext cx="9144000" cy="510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ch lunch series.JPG"/>
          <p:cNvPicPr>
            <a:picLocks noChangeAspect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>
          <a:xfrm>
            <a:off x="0" y="180536"/>
            <a:ext cx="9144000" cy="6502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Topics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0" y="1527175"/>
          <a:ext cx="91440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ch_web_2.png"/>
          <p:cNvPicPr>
            <a:picLocks noChangeAspect="1"/>
          </p:cNvPicPr>
          <p:nvPr/>
        </p:nvPicPr>
        <p:blipFill>
          <a:blip r:embed="rId2" cstate="print"/>
          <a:srcRect l="1667" r="3333" b="2234"/>
          <a:stretch>
            <a:fillRect/>
          </a:stretch>
        </p:blipFill>
        <p:spPr>
          <a:xfrm>
            <a:off x="152400" y="37211"/>
            <a:ext cx="8869680" cy="6808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e_.png"/>
          <p:cNvPicPr>
            <a:picLocks noChangeAspect="1"/>
          </p:cNvPicPr>
          <p:nvPr/>
        </p:nvPicPr>
        <p:blipFill>
          <a:blip r:embed="rId2" cstate="print"/>
          <a:srcRect l="1667" t="-275" r="3333" b="1959"/>
          <a:stretch>
            <a:fillRect/>
          </a:stretch>
        </p:blipFill>
        <p:spPr>
          <a:xfrm>
            <a:off x="152400" y="12356"/>
            <a:ext cx="8869680" cy="68467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a Successful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" y="1752600"/>
            <a:ext cx="850392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Know your topic…as well as you can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Ask audience how they learned about session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Learn about your audience (status, department, what they already know, how they will use the information you teach)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Keep it organized yet casual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Encourage discussion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Create supplemental material, e.g., LibGuides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Allow plenty of time for Q&amp;A, hands-on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" y="1676400"/>
            <a:ext cx="8503920" cy="4572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Future session topics: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More focus on mobile devices</a:t>
            </a:r>
          </a:p>
          <a:p>
            <a:pPr lvl="2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Discipline-specific sessions and device-specific sessions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QR Codes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/>
              <a:t>Enhancing the session: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Tape sessions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sz="2400" dirty="0" smtClean="0"/>
              <a:t>Create short tutorials based on sessions</a:t>
            </a:r>
            <a:endParaRPr lang="en-US" sz="2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ustom 5">
      <a:dk1>
        <a:sysClr val="windowText" lastClr="000000"/>
      </a:dk1>
      <a:lt1>
        <a:sysClr val="window" lastClr="FFFFFF"/>
      </a:lt1>
      <a:dk2>
        <a:srgbClr val="000000"/>
      </a:dk2>
      <a:lt2>
        <a:srgbClr val="EAEBDE"/>
      </a:lt2>
      <a:accent1>
        <a:srgbClr val="3C7483"/>
      </a:accent1>
      <a:accent2>
        <a:srgbClr val="3C7483"/>
      </a:accent2>
      <a:accent3>
        <a:srgbClr val="3C7483"/>
      </a:accent3>
      <a:accent4>
        <a:srgbClr val="7BB3C2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222</TotalTime>
  <Words>287</Words>
  <Application>Microsoft Office PowerPoint</Application>
  <PresentationFormat>On-screen Show (4:3)</PresentationFormat>
  <Paragraphs>64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Civic</vt:lpstr>
      <vt:lpstr>Technology Lunch Series: sustaining technological knowledge and relationships</vt:lpstr>
      <vt:lpstr>About the Technology Lunch Series</vt:lpstr>
      <vt:lpstr>Marketing</vt:lpstr>
      <vt:lpstr>Slide 4</vt:lpstr>
      <vt:lpstr>Session Topics</vt:lpstr>
      <vt:lpstr>Slide 6</vt:lpstr>
      <vt:lpstr>Slide 7</vt:lpstr>
      <vt:lpstr>Tips for a Successful Session</vt:lpstr>
      <vt:lpstr>Future Plans</vt:lpstr>
      <vt:lpstr>Benefits</vt:lpstr>
      <vt:lpstr>Questions?</vt:lpstr>
    </vt:vector>
  </TitlesOfParts>
  <Company>NML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Lunch Series: sustaining technological knowledge and relationships</dc:title>
  <dc:creator>ebrennan</dc:creator>
  <cp:lastModifiedBy>ebrennan</cp:lastModifiedBy>
  <cp:revision>33</cp:revision>
  <dcterms:created xsi:type="dcterms:W3CDTF">2011-02-15T20:43:55Z</dcterms:created>
  <dcterms:modified xsi:type="dcterms:W3CDTF">2011-02-23T00:50:05Z</dcterms:modified>
</cp:coreProperties>
</file>